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sldIdLst>
    <p:sldId id="256" r:id="rId5"/>
    <p:sldId id="271" r:id="rId6"/>
    <p:sldId id="257" r:id="rId7"/>
    <p:sldId id="258" r:id="rId8"/>
    <p:sldId id="259" r:id="rId9"/>
    <p:sldId id="260" r:id="rId10"/>
    <p:sldId id="261" r:id="rId11"/>
    <p:sldId id="262" r:id="rId12"/>
    <p:sldId id="263" r:id="rId13"/>
    <p:sldId id="264" r:id="rId14"/>
    <p:sldId id="272" r:id="rId15"/>
    <p:sldId id="320" r:id="rId16"/>
    <p:sldId id="313" r:id="rId17"/>
    <p:sldId id="327" r:id="rId18"/>
    <p:sldId id="314" r:id="rId19"/>
    <p:sldId id="296" r:id="rId20"/>
    <p:sldId id="328" r:id="rId21"/>
    <p:sldId id="329" r:id="rId22"/>
    <p:sldId id="330" r:id="rId23"/>
    <p:sldId id="331" r:id="rId24"/>
    <p:sldId id="273" r:id="rId25"/>
    <p:sldId id="274" r:id="rId26"/>
    <p:sldId id="275" r:id="rId27"/>
    <p:sldId id="276" r:id="rId28"/>
    <p:sldId id="332" r:id="rId29"/>
    <p:sldId id="333" r:id="rId30"/>
    <p:sldId id="334" r:id="rId31"/>
    <p:sldId id="335" r:id="rId32"/>
    <p:sldId id="336" r:id="rId33"/>
    <p:sldId id="337" r:id="rId34"/>
    <p:sldId id="338" r:id="rId35"/>
    <p:sldId id="339" r:id="rId36"/>
    <p:sldId id="340" r:id="rId37"/>
    <p:sldId id="341" r:id="rId38"/>
    <p:sldId id="34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9B270-7B2D-49AA-A564-8A02C7388A77}" v="54" dt="2024-01-30T22:30:08.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63" d="100"/>
          <a:sy n="63" d="100"/>
        </p:scale>
        <p:origin x="8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7AC9B270-7B2D-49AA-A564-8A02C7388A77}"/>
    <pc:docChg chg="undo redo custSel addSld delSld modSld modMainMaster">
      <pc:chgData name="Danny Young" userId="cb0f4ce2-eb4f-479e-8e8f-3beb257e632f" providerId="ADAL" clId="{7AC9B270-7B2D-49AA-A564-8A02C7388A77}" dt="2024-01-30T22:30:08.453" v="794"/>
      <pc:docMkLst>
        <pc:docMk/>
      </pc:docMkLst>
      <pc:sldChg chg="modSp mod">
        <pc:chgData name="Danny Young" userId="cb0f4ce2-eb4f-479e-8e8f-3beb257e632f" providerId="ADAL" clId="{7AC9B270-7B2D-49AA-A564-8A02C7388A77}" dt="2024-01-30T01:51:37.584" v="39"/>
        <pc:sldMkLst>
          <pc:docMk/>
          <pc:sldMk cId="4231616483" sldId="256"/>
        </pc:sldMkLst>
        <pc:spChg chg="mod">
          <ac:chgData name="Danny Young" userId="cb0f4ce2-eb4f-479e-8e8f-3beb257e632f" providerId="ADAL" clId="{7AC9B270-7B2D-49AA-A564-8A02C7388A77}" dt="2024-01-30T01:51:37.584" v="39"/>
          <ac:spMkLst>
            <pc:docMk/>
            <pc:sldMk cId="4231616483" sldId="256"/>
            <ac:spMk id="2" creationId="{561BBA60-DCD0-4467-8B73-4F36C0B673C4}"/>
          </ac:spMkLst>
        </pc:spChg>
        <pc:spChg chg="mod">
          <ac:chgData name="Danny Young" userId="cb0f4ce2-eb4f-479e-8e8f-3beb257e632f" providerId="ADAL" clId="{7AC9B270-7B2D-49AA-A564-8A02C7388A77}" dt="2024-01-30T01:51:37.584" v="39"/>
          <ac:spMkLst>
            <pc:docMk/>
            <pc:sldMk cId="4231616483" sldId="256"/>
            <ac:spMk id="3" creationId="{028E556F-6B85-4659-B168-117372DF3818}"/>
          </ac:spMkLst>
        </pc:spChg>
      </pc:sldChg>
      <pc:sldChg chg="modSp mod modAnim">
        <pc:chgData name="Danny Young" userId="cb0f4ce2-eb4f-479e-8e8f-3beb257e632f" providerId="ADAL" clId="{7AC9B270-7B2D-49AA-A564-8A02C7388A77}" dt="2024-01-30T18:47:48.083" v="789"/>
        <pc:sldMkLst>
          <pc:docMk/>
          <pc:sldMk cId="625322510" sldId="257"/>
        </pc:sldMkLst>
        <pc:spChg chg="mod">
          <ac:chgData name="Danny Young" userId="cb0f4ce2-eb4f-479e-8e8f-3beb257e632f" providerId="ADAL" clId="{7AC9B270-7B2D-49AA-A564-8A02C7388A77}" dt="2024-01-30T01:51:37.867" v="41" actId="20577"/>
          <ac:spMkLst>
            <pc:docMk/>
            <pc:sldMk cId="625322510" sldId="257"/>
            <ac:spMk id="3" creationId="{7E0CA6B6-DA96-4920-863A-A1F6D673163E}"/>
          </ac:spMkLst>
        </pc:spChg>
        <pc:spChg chg="mod">
          <ac:chgData name="Danny Young" userId="cb0f4ce2-eb4f-479e-8e8f-3beb257e632f" providerId="ADAL" clId="{7AC9B270-7B2D-49AA-A564-8A02C7388A77}" dt="2024-01-30T01:51:37.584" v="39"/>
          <ac:spMkLst>
            <pc:docMk/>
            <pc:sldMk cId="625322510" sldId="257"/>
            <ac:spMk id="13" creationId="{8F278F4B-74BA-4DCE-8395-36ACFECAB284}"/>
          </ac:spMkLst>
        </pc:spChg>
      </pc:sldChg>
      <pc:sldChg chg="modSp mod">
        <pc:chgData name="Danny Young" userId="cb0f4ce2-eb4f-479e-8e8f-3beb257e632f" providerId="ADAL" clId="{7AC9B270-7B2D-49AA-A564-8A02C7388A77}" dt="2024-01-30T01:51:38.262" v="43" actId="1076"/>
        <pc:sldMkLst>
          <pc:docMk/>
          <pc:sldMk cId="401427209" sldId="258"/>
        </pc:sldMkLst>
        <pc:spChg chg="mod">
          <ac:chgData name="Danny Young" userId="cb0f4ce2-eb4f-479e-8e8f-3beb257e632f" providerId="ADAL" clId="{7AC9B270-7B2D-49AA-A564-8A02C7388A77}" dt="2024-01-30T01:51:38.262" v="43" actId="1076"/>
          <ac:spMkLst>
            <pc:docMk/>
            <pc:sldMk cId="401427209" sldId="258"/>
            <ac:spMk id="3" creationId="{DFDBB3C6-62A3-47EA-8E57-B8D90367DEBD}"/>
          </ac:spMkLst>
        </pc:spChg>
        <pc:graphicFrameChg chg="mod">
          <ac:chgData name="Danny Young" userId="cb0f4ce2-eb4f-479e-8e8f-3beb257e632f" providerId="ADAL" clId="{7AC9B270-7B2D-49AA-A564-8A02C7388A77}" dt="2024-01-30T01:51:38.262" v="43" actId="1076"/>
          <ac:graphicFrameMkLst>
            <pc:docMk/>
            <pc:sldMk cId="401427209" sldId="258"/>
            <ac:graphicFrameMk id="34" creationId="{4FFECE13-6F26-40D2-AE15-724CEBC32520}"/>
          </ac:graphicFrameMkLst>
        </pc:graphicFrameChg>
        <pc:graphicFrameChg chg="mod">
          <ac:chgData name="Danny Young" userId="cb0f4ce2-eb4f-479e-8e8f-3beb257e632f" providerId="ADAL" clId="{7AC9B270-7B2D-49AA-A564-8A02C7388A77}" dt="2024-01-30T01:51:38.262" v="43" actId="1076"/>
          <ac:graphicFrameMkLst>
            <pc:docMk/>
            <pc:sldMk cId="401427209" sldId="258"/>
            <ac:graphicFrameMk id="35" creationId="{E7ACA401-3D73-4BB1-A8D5-C4C9245B8173}"/>
          </ac:graphicFrameMkLst>
        </pc:graphicFrameChg>
        <pc:graphicFrameChg chg="mod">
          <ac:chgData name="Danny Young" userId="cb0f4ce2-eb4f-479e-8e8f-3beb257e632f" providerId="ADAL" clId="{7AC9B270-7B2D-49AA-A564-8A02C7388A77}" dt="2024-01-30T01:51:38.262" v="43" actId="1076"/>
          <ac:graphicFrameMkLst>
            <pc:docMk/>
            <pc:sldMk cId="401427209" sldId="258"/>
            <ac:graphicFrameMk id="36" creationId="{F2D41B83-2D49-4B93-83F6-4CF07BC301E8}"/>
          </ac:graphicFrameMkLst>
        </pc:graphicFrameChg>
        <pc:graphicFrameChg chg="mod">
          <ac:chgData name="Danny Young" userId="cb0f4ce2-eb4f-479e-8e8f-3beb257e632f" providerId="ADAL" clId="{7AC9B270-7B2D-49AA-A564-8A02C7388A77}" dt="2024-01-30T01:51:38.262" v="43" actId="1076"/>
          <ac:graphicFrameMkLst>
            <pc:docMk/>
            <pc:sldMk cId="401427209" sldId="258"/>
            <ac:graphicFrameMk id="37" creationId="{4FC801A0-9F15-49C5-AAB7-5F95F4CD594B}"/>
          </ac:graphicFrameMkLst>
        </pc:graphicFrameChg>
      </pc:sldChg>
      <pc:sldChg chg="delSp modSp mod modAnim">
        <pc:chgData name="Danny Young" userId="cb0f4ce2-eb4f-479e-8e8f-3beb257e632f" providerId="ADAL" clId="{7AC9B270-7B2D-49AA-A564-8A02C7388A77}" dt="2024-01-30T18:47:53.568" v="790"/>
        <pc:sldMkLst>
          <pc:docMk/>
          <pc:sldMk cId="651186639" sldId="259"/>
        </pc:sldMkLst>
        <pc:spChg chg="mod">
          <ac:chgData name="Danny Young" userId="cb0f4ce2-eb4f-479e-8e8f-3beb257e632f" providerId="ADAL" clId="{7AC9B270-7B2D-49AA-A564-8A02C7388A77}" dt="2024-01-30T01:52:50.622" v="100" actId="14100"/>
          <ac:spMkLst>
            <pc:docMk/>
            <pc:sldMk cId="651186639" sldId="259"/>
            <ac:spMk id="3" creationId="{E87154E1-A37A-4BCF-A72D-AF06E676F6AD}"/>
          </ac:spMkLst>
        </pc:spChg>
        <pc:graphicFrameChg chg="del mod">
          <ac:chgData name="Danny Young" userId="cb0f4ce2-eb4f-479e-8e8f-3beb257e632f" providerId="ADAL" clId="{7AC9B270-7B2D-49AA-A564-8A02C7388A77}" dt="2024-01-30T01:52:11.487" v="50" actId="478"/>
          <ac:graphicFrameMkLst>
            <pc:docMk/>
            <pc:sldMk cId="651186639" sldId="259"/>
            <ac:graphicFrameMk id="7" creationId="{52BF59D2-ADB6-464C-B507-8E9BA3CA4169}"/>
          </ac:graphicFrameMkLst>
        </pc:graphicFrameChg>
        <pc:graphicFrameChg chg="mod">
          <ac:chgData name="Danny Young" userId="cb0f4ce2-eb4f-479e-8e8f-3beb257e632f" providerId="ADAL" clId="{7AC9B270-7B2D-49AA-A564-8A02C7388A77}" dt="2024-01-30T01:51:37.584" v="39"/>
          <ac:graphicFrameMkLst>
            <pc:docMk/>
            <pc:sldMk cId="651186639" sldId="259"/>
            <ac:graphicFrameMk id="8" creationId="{064CEFD7-EA3F-4709-928B-53A1FCAB28F9}"/>
          </ac:graphicFrameMkLst>
        </pc:graphicFrameChg>
        <pc:graphicFrameChg chg="mod">
          <ac:chgData name="Danny Young" userId="cb0f4ce2-eb4f-479e-8e8f-3beb257e632f" providerId="ADAL" clId="{7AC9B270-7B2D-49AA-A564-8A02C7388A77}" dt="2024-01-30T01:51:37.584" v="39"/>
          <ac:graphicFrameMkLst>
            <pc:docMk/>
            <pc:sldMk cId="651186639" sldId="259"/>
            <ac:graphicFrameMk id="9" creationId="{1D36FE6F-F466-4F23-94EC-4605BABB72EF}"/>
          </ac:graphicFrameMkLst>
        </pc:graphicFrameChg>
        <pc:graphicFrameChg chg="mod">
          <ac:chgData name="Danny Young" userId="cb0f4ce2-eb4f-479e-8e8f-3beb257e632f" providerId="ADAL" clId="{7AC9B270-7B2D-49AA-A564-8A02C7388A77}" dt="2024-01-30T01:51:37.584" v="39"/>
          <ac:graphicFrameMkLst>
            <pc:docMk/>
            <pc:sldMk cId="651186639" sldId="259"/>
            <ac:graphicFrameMk id="10" creationId="{175496AF-EAC6-41E5-92C7-3BFABF21388B}"/>
          </ac:graphicFrameMkLst>
        </pc:graphicFrameChg>
        <pc:graphicFrameChg chg="mod">
          <ac:chgData name="Danny Young" userId="cb0f4ce2-eb4f-479e-8e8f-3beb257e632f" providerId="ADAL" clId="{7AC9B270-7B2D-49AA-A564-8A02C7388A77}" dt="2024-01-30T01:51:37.584" v="39"/>
          <ac:graphicFrameMkLst>
            <pc:docMk/>
            <pc:sldMk cId="651186639" sldId="259"/>
            <ac:graphicFrameMk id="11" creationId="{4B02FC57-D69F-47FB-8380-3A84EDFFCE09}"/>
          </ac:graphicFrameMkLst>
        </pc:graphicFrameChg>
        <pc:graphicFrameChg chg="mod">
          <ac:chgData name="Danny Young" userId="cb0f4ce2-eb4f-479e-8e8f-3beb257e632f" providerId="ADAL" clId="{7AC9B270-7B2D-49AA-A564-8A02C7388A77}" dt="2024-01-30T01:51:37.584" v="39"/>
          <ac:graphicFrameMkLst>
            <pc:docMk/>
            <pc:sldMk cId="651186639" sldId="259"/>
            <ac:graphicFrameMk id="12" creationId="{255881D4-0290-4EC0-95FD-F5645D278DC8}"/>
          </ac:graphicFrameMkLst>
        </pc:graphicFrameChg>
        <pc:graphicFrameChg chg="mod">
          <ac:chgData name="Danny Young" userId="cb0f4ce2-eb4f-479e-8e8f-3beb257e632f" providerId="ADAL" clId="{7AC9B270-7B2D-49AA-A564-8A02C7388A77}" dt="2024-01-30T01:51:37.584" v="39"/>
          <ac:graphicFrameMkLst>
            <pc:docMk/>
            <pc:sldMk cId="651186639" sldId="259"/>
            <ac:graphicFrameMk id="13" creationId="{9629E4B1-E558-4C01-AC57-6C06D78B653E}"/>
          </ac:graphicFrameMkLst>
        </pc:graphicFrameChg>
      </pc:sldChg>
      <pc:sldChg chg="modSp mod">
        <pc:chgData name="Danny Young" userId="cb0f4ce2-eb4f-479e-8e8f-3beb257e632f" providerId="ADAL" clId="{7AC9B270-7B2D-49AA-A564-8A02C7388A77}" dt="2024-01-30T01:53:19.524" v="118" actId="20577"/>
        <pc:sldMkLst>
          <pc:docMk/>
          <pc:sldMk cId="830257864" sldId="260"/>
        </pc:sldMkLst>
        <pc:spChg chg="mod">
          <ac:chgData name="Danny Young" userId="cb0f4ce2-eb4f-479e-8e8f-3beb257e632f" providerId="ADAL" clId="{7AC9B270-7B2D-49AA-A564-8A02C7388A77}" dt="2024-01-30T01:53:19.524" v="118" actId="20577"/>
          <ac:spMkLst>
            <pc:docMk/>
            <pc:sldMk cId="830257864" sldId="260"/>
            <ac:spMk id="3" creationId="{F1A904E7-3738-4992-B9FB-B53FA794CF09}"/>
          </ac:spMkLst>
        </pc:spChg>
      </pc:sldChg>
      <pc:sldChg chg="modSp mod">
        <pc:chgData name="Danny Young" userId="cb0f4ce2-eb4f-479e-8e8f-3beb257e632f" providerId="ADAL" clId="{7AC9B270-7B2D-49AA-A564-8A02C7388A77}" dt="2024-01-30T01:54:30.260" v="121" actId="14100"/>
        <pc:sldMkLst>
          <pc:docMk/>
          <pc:sldMk cId="1028616471" sldId="261"/>
        </pc:sldMkLst>
        <pc:spChg chg="mod">
          <ac:chgData name="Danny Young" userId="cb0f4ce2-eb4f-479e-8e8f-3beb257e632f" providerId="ADAL" clId="{7AC9B270-7B2D-49AA-A564-8A02C7388A77}" dt="2024-01-30T01:54:30.260" v="121" actId="14100"/>
          <ac:spMkLst>
            <pc:docMk/>
            <pc:sldMk cId="1028616471" sldId="261"/>
            <ac:spMk id="3" creationId="{4CFF2AE4-5810-42E7-8C21-0A7376A57D5F}"/>
          </ac:spMkLst>
        </pc:spChg>
      </pc:sldChg>
      <pc:sldChg chg="modSp mod">
        <pc:chgData name="Danny Young" userId="cb0f4ce2-eb4f-479e-8e8f-3beb257e632f" providerId="ADAL" clId="{7AC9B270-7B2D-49AA-A564-8A02C7388A77}" dt="2024-01-30T01:54:41.504" v="123" actId="14100"/>
        <pc:sldMkLst>
          <pc:docMk/>
          <pc:sldMk cId="1874179379" sldId="262"/>
        </pc:sldMkLst>
        <pc:spChg chg="mod">
          <ac:chgData name="Danny Young" userId="cb0f4ce2-eb4f-479e-8e8f-3beb257e632f" providerId="ADAL" clId="{7AC9B270-7B2D-49AA-A564-8A02C7388A77}" dt="2024-01-30T01:54:41.504" v="123" actId="14100"/>
          <ac:spMkLst>
            <pc:docMk/>
            <pc:sldMk cId="1874179379" sldId="262"/>
            <ac:spMk id="3" creationId="{30057CC9-251C-4961-8462-D654E1F5C690}"/>
          </ac:spMkLst>
        </pc:spChg>
      </pc:sldChg>
      <pc:sldChg chg="delSp modSp mod">
        <pc:chgData name="Danny Young" userId="cb0f4ce2-eb4f-479e-8e8f-3beb257e632f" providerId="ADAL" clId="{7AC9B270-7B2D-49AA-A564-8A02C7388A77}" dt="2024-01-30T01:55:00.452" v="129" actId="478"/>
        <pc:sldMkLst>
          <pc:docMk/>
          <pc:sldMk cId="2099898738" sldId="263"/>
        </pc:sldMkLst>
        <pc:spChg chg="mod">
          <ac:chgData name="Danny Young" userId="cb0f4ce2-eb4f-479e-8e8f-3beb257e632f" providerId="ADAL" clId="{7AC9B270-7B2D-49AA-A564-8A02C7388A77}" dt="2024-01-30T01:54:51.315" v="125" actId="14100"/>
          <ac:spMkLst>
            <pc:docMk/>
            <pc:sldMk cId="2099898738" sldId="263"/>
            <ac:spMk id="3" creationId="{CBE593A6-764B-4521-B7AE-03D881B735D8}"/>
          </ac:spMkLst>
        </pc:spChg>
        <pc:graphicFrameChg chg="mod">
          <ac:chgData name="Danny Young" userId="cb0f4ce2-eb4f-479e-8e8f-3beb257e632f" providerId="ADAL" clId="{7AC9B270-7B2D-49AA-A564-8A02C7388A77}" dt="2024-01-30T01:54:58.121" v="128" actId="14100"/>
          <ac:graphicFrameMkLst>
            <pc:docMk/>
            <pc:sldMk cId="2099898738" sldId="263"/>
            <ac:graphicFrameMk id="6" creationId="{4D9B6BE8-F57C-45E1-8B59-238DDE010CC6}"/>
          </ac:graphicFrameMkLst>
        </pc:graphicFrameChg>
        <pc:picChg chg="del mod">
          <ac:chgData name="Danny Young" userId="cb0f4ce2-eb4f-479e-8e8f-3beb257e632f" providerId="ADAL" clId="{7AC9B270-7B2D-49AA-A564-8A02C7388A77}" dt="2024-01-30T01:55:00.452" v="129" actId="478"/>
          <ac:picMkLst>
            <pc:docMk/>
            <pc:sldMk cId="2099898738" sldId="263"/>
            <ac:picMk id="5" creationId="{BFB0AF8C-55F9-4B82-8366-0980555F0A9B}"/>
          </ac:picMkLst>
        </pc:picChg>
      </pc:sldChg>
      <pc:sldChg chg="addSp delSp modSp mod">
        <pc:chgData name="Danny Young" userId="cb0f4ce2-eb4f-479e-8e8f-3beb257e632f" providerId="ADAL" clId="{7AC9B270-7B2D-49AA-A564-8A02C7388A77}" dt="2024-01-30T01:58:24.946" v="696" actId="20577"/>
        <pc:sldMkLst>
          <pc:docMk/>
          <pc:sldMk cId="2834248416" sldId="264"/>
        </pc:sldMkLst>
        <pc:spChg chg="del mod">
          <ac:chgData name="Danny Young" userId="cb0f4ce2-eb4f-479e-8e8f-3beb257e632f" providerId="ADAL" clId="{7AC9B270-7B2D-49AA-A564-8A02C7388A77}" dt="2024-01-30T01:56:48.042" v="612" actId="478"/>
          <ac:spMkLst>
            <pc:docMk/>
            <pc:sldMk cId="2834248416" sldId="264"/>
            <ac:spMk id="2" creationId="{ECDC6B67-115C-4A4C-9F95-07C525E4DAA2}"/>
          </ac:spMkLst>
        </pc:spChg>
        <pc:spChg chg="mod">
          <ac:chgData name="Danny Young" userId="cb0f4ce2-eb4f-479e-8e8f-3beb257e632f" providerId="ADAL" clId="{7AC9B270-7B2D-49AA-A564-8A02C7388A77}" dt="2024-01-30T01:57:08.118" v="624" actId="14100"/>
          <ac:spMkLst>
            <pc:docMk/>
            <pc:sldMk cId="2834248416" sldId="264"/>
            <ac:spMk id="3" creationId="{85ADC6AE-B97F-43DA-8B6A-1A4AC2D0EF14}"/>
          </ac:spMkLst>
        </pc:spChg>
        <pc:spChg chg="add del mod">
          <ac:chgData name="Danny Young" userId="cb0f4ce2-eb4f-479e-8e8f-3beb257e632f" providerId="ADAL" clId="{7AC9B270-7B2D-49AA-A564-8A02C7388A77}" dt="2024-01-30T01:57:22.964" v="628" actId="478"/>
          <ac:spMkLst>
            <pc:docMk/>
            <pc:sldMk cId="2834248416" sldId="264"/>
            <ac:spMk id="5" creationId="{750AC120-6D79-6696-DB99-200CE3C01FFC}"/>
          </ac:spMkLst>
        </pc:spChg>
        <pc:spChg chg="add mod">
          <ac:chgData name="Danny Young" userId="cb0f4ce2-eb4f-479e-8e8f-3beb257e632f" providerId="ADAL" clId="{7AC9B270-7B2D-49AA-A564-8A02C7388A77}" dt="2024-01-30T01:57:59.950" v="640" actId="1076"/>
          <ac:spMkLst>
            <pc:docMk/>
            <pc:sldMk cId="2834248416" sldId="264"/>
            <ac:spMk id="8" creationId="{46955BD2-4E74-A4B0-324E-E4D4D00BE6A8}"/>
          </ac:spMkLst>
        </pc:spChg>
        <pc:spChg chg="add mod">
          <ac:chgData name="Danny Young" userId="cb0f4ce2-eb4f-479e-8e8f-3beb257e632f" providerId="ADAL" clId="{7AC9B270-7B2D-49AA-A564-8A02C7388A77}" dt="2024-01-30T01:58:11.113" v="682" actId="1038"/>
          <ac:spMkLst>
            <pc:docMk/>
            <pc:sldMk cId="2834248416" sldId="264"/>
            <ac:spMk id="9" creationId="{91391C18-E59A-D684-83D6-63710380DFC8}"/>
          </ac:spMkLst>
        </pc:spChg>
        <pc:spChg chg="add mod">
          <ac:chgData name="Danny Young" userId="cb0f4ce2-eb4f-479e-8e8f-3beb257e632f" providerId="ADAL" clId="{7AC9B270-7B2D-49AA-A564-8A02C7388A77}" dt="2024-01-30T01:58:14.554" v="690" actId="20577"/>
          <ac:spMkLst>
            <pc:docMk/>
            <pc:sldMk cId="2834248416" sldId="264"/>
            <ac:spMk id="10" creationId="{294E64AE-1610-700D-36C9-BB822C1A68A1}"/>
          </ac:spMkLst>
        </pc:spChg>
        <pc:spChg chg="add mod">
          <ac:chgData name="Danny Young" userId="cb0f4ce2-eb4f-479e-8e8f-3beb257e632f" providerId="ADAL" clId="{7AC9B270-7B2D-49AA-A564-8A02C7388A77}" dt="2024-01-30T01:58:20.125" v="692" actId="20577"/>
          <ac:spMkLst>
            <pc:docMk/>
            <pc:sldMk cId="2834248416" sldId="264"/>
            <ac:spMk id="11" creationId="{FB4592DB-792F-0BD0-A771-A9E0E8F9ABEF}"/>
          </ac:spMkLst>
        </pc:spChg>
        <pc:spChg chg="add mod">
          <ac:chgData name="Danny Young" userId="cb0f4ce2-eb4f-479e-8e8f-3beb257e632f" providerId="ADAL" clId="{7AC9B270-7B2D-49AA-A564-8A02C7388A77}" dt="2024-01-30T01:58:24.946" v="696" actId="20577"/>
          <ac:spMkLst>
            <pc:docMk/>
            <pc:sldMk cId="2834248416" sldId="264"/>
            <ac:spMk id="12" creationId="{BDC703C6-E2D0-3061-DEAC-861B222F12CA}"/>
          </ac:spMkLst>
        </pc:spChg>
        <pc:picChg chg="del mod">
          <ac:chgData name="Danny Young" userId="cb0f4ce2-eb4f-479e-8e8f-3beb257e632f" providerId="ADAL" clId="{7AC9B270-7B2D-49AA-A564-8A02C7388A77}" dt="2024-01-30T01:57:34.345" v="632" actId="478"/>
          <ac:picMkLst>
            <pc:docMk/>
            <pc:sldMk cId="2834248416" sldId="264"/>
            <ac:picMk id="4" creationId="{29E560F1-C8EB-431E-91B0-97BDE37D077D}"/>
          </ac:picMkLst>
        </pc:picChg>
        <pc:picChg chg="add mod">
          <ac:chgData name="Danny Young" userId="cb0f4ce2-eb4f-479e-8e8f-3beb257e632f" providerId="ADAL" clId="{7AC9B270-7B2D-49AA-A564-8A02C7388A77}" dt="2024-01-30T01:57:38.342" v="634" actId="14100"/>
          <ac:picMkLst>
            <pc:docMk/>
            <pc:sldMk cId="2834248416" sldId="264"/>
            <ac:picMk id="7" creationId="{955FB0EB-8B84-BD10-821B-52F19374915E}"/>
          </ac:picMkLst>
        </pc:picChg>
      </pc:sldChg>
      <pc:sldChg chg="modSp del">
        <pc:chgData name="Danny Young" userId="cb0f4ce2-eb4f-479e-8e8f-3beb257e632f" providerId="ADAL" clId="{7AC9B270-7B2D-49AA-A564-8A02C7388A77}" dt="2024-01-30T02:06:16.424" v="787" actId="47"/>
        <pc:sldMkLst>
          <pc:docMk/>
          <pc:sldMk cId="3758905721" sldId="265"/>
        </pc:sldMkLst>
        <pc:spChg chg="mod">
          <ac:chgData name="Danny Young" userId="cb0f4ce2-eb4f-479e-8e8f-3beb257e632f" providerId="ADAL" clId="{7AC9B270-7B2D-49AA-A564-8A02C7388A77}" dt="2024-01-30T01:51:37.584" v="39"/>
          <ac:spMkLst>
            <pc:docMk/>
            <pc:sldMk cId="3758905721" sldId="265"/>
            <ac:spMk id="2" creationId="{7F302B8A-0755-4700-A295-0D55E4180186}"/>
          </ac:spMkLst>
        </pc:spChg>
        <pc:spChg chg="mod">
          <ac:chgData name="Danny Young" userId="cb0f4ce2-eb4f-479e-8e8f-3beb257e632f" providerId="ADAL" clId="{7AC9B270-7B2D-49AA-A564-8A02C7388A77}" dt="2024-01-30T01:51:37.584" v="39"/>
          <ac:spMkLst>
            <pc:docMk/>
            <pc:sldMk cId="3758905721" sldId="265"/>
            <ac:spMk id="3" creationId="{D84B4BC6-2A57-46D6-9F69-A914DA77F4DA}"/>
          </ac:spMkLst>
        </pc:spChg>
      </pc:sldChg>
      <pc:sldChg chg="modSp del">
        <pc:chgData name="Danny Young" userId="cb0f4ce2-eb4f-479e-8e8f-3beb257e632f" providerId="ADAL" clId="{7AC9B270-7B2D-49AA-A564-8A02C7388A77}" dt="2024-01-30T02:06:16.424" v="787" actId="47"/>
        <pc:sldMkLst>
          <pc:docMk/>
          <pc:sldMk cId="2238962946" sldId="266"/>
        </pc:sldMkLst>
        <pc:spChg chg="mod">
          <ac:chgData name="Danny Young" userId="cb0f4ce2-eb4f-479e-8e8f-3beb257e632f" providerId="ADAL" clId="{7AC9B270-7B2D-49AA-A564-8A02C7388A77}" dt="2024-01-30T01:51:37.584" v="39"/>
          <ac:spMkLst>
            <pc:docMk/>
            <pc:sldMk cId="2238962946" sldId="266"/>
            <ac:spMk id="2" creationId="{B2834A1F-5D26-4D41-A706-9267EB008156}"/>
          </ac:spMkLst>
        </pc:spChg>
        <pc:spChg chg="mod">
          <ac:chgData name="Danny Young" userId="cb0f4ce2-eb4f-479e-8e8f-3beb257e632f" providerId="ADAL" clId="{7AC9B270-7B2D-49AA-A564-8A02C7388A77}" dt="2024-01-30T01:51:37.584" v="39"/>
          <ac:spMkLst>
            <pc:docMk/>
            <pc:sldMk cId="2238962946" sldId="266"/>
            <ac:spMk id="3" creationId="{25BB7142-8C5F-4E26-AE6B-9AA7CD657276}"/>
          </ac:spMkLst>
        </pc:spChg>
      </pc:sldChg>
      <pc:sldChg chg="modSp del">
        <pc:chgData name="Danny Young" userId="cb0f4ce2-eb4f-479e-8e8f-3beb257e632f" providerId="ADAL" clId="{7AC9B270-7B2D-49AA-A564-8A02C7388A77}" dt="2024-01-30T02:06:16.424" v="787" actId="47"/>
        <pc:sldMkLst>
          <pc:docMk/>
          <pc:sldMk cId="2340377303" sldId="267"/>
        </pc:sldMkLst>
        <pc:spChg chg="mod">
          <ac:chgData name="Danny Young" userId="cb0f4ce2-eb4f-479e-8e8f-3beb257e632f" providerId="ADAL" clId="{7AC9B270-7B2D-49AA-A564-8A02C7388A77}" dt="2024-01-30T01:51:37.584" v="39"/>
          <ac:spMkLst>
            <pc:docMk/>
            <pc:sldMk cId="2340377303" sldId="267"/>
            <ac:spMk id="2" creationId="{B4D29789-434F-4531-9202-99666DF0758A}"/>
          </ac:spMkLst>
        </pc:spChg>
        <pc:spChg chg="mod">
          <ac:chgData name="Danny Young" userId="cb0f4ce2-eb4f-479e-8e8f-3beb257e632f" providerId="ADAL" clId="{7AC9B270-7B2D-49AA-A564-8A02C7388A77}" dt="2024-01-30T01:51:37.584" v="39"/>
          <ac:spMkLst>
            <pc:docMk/>
            <pc:sldMk cId="2340377303" sldId="267"/>
            <ac:spMk id="3" creationId="{854F090C-BB43-4BE8-A5AB-D3C35DBED4F0}"/>
          </ac:spMkLst>
        </pc:spChg>
      </pc:sldChg>
      <pc:sldChg chg="modSp del">
        <pc:chgData name="Danny Young" userId="cb0f4ce2-eb4f-479e-8e8f-3beb257e632f" providerId="ADAL" clId="{7AC9B270-7B2D-49AA-A564-8A02C7388A77}" dt="2024-01-30T02:06:16.424" v="787" actId="47"/>
        <pc:sldMkLst>
          <pc:docMk/>
          <pc:sldMk cId="3965101581" sldId="268"/>
        </pc:sldMkLst>
        <pc:spChg chg="mod">
          <ac:chgData name="Danny Young" userId="cb0f4ce2-eb4f-479e-8e8f-3beb257e632f" providerId="ADAL" clId="{7AC9B270-7B2D-49AA-A564-8A02C7388A77}" dt="2024-01-30T01:51:37.584" v="39"/>
          <ac:spMkLst>
            <pc:docMk/>
            <pc:sldMk cId="3965101581" sldId="268"/>
            <ac:spMk id="2" creationId="{5273A872-620F-4724-9EA9-FEAAB0CAC530}"/>
          </ac:spMkLst>
        </pc:spChg>
        <pc:spChg chg="mod">
          <ac:chgData name="Danny Young" userId="cb0f4ce2-eb4f-479e-8e8f-3beb257e632f" providerId="ADAL" clId="{7AC9B270-7B2D-49AA-A564-8A02C7388A77}" dt="2024-01-30T01:51:37.584" v="39"/>
          <ac:spMkLst>
            <pc:docMk/>
            <pc:sldMk cId="3965101581" sldId="268"/>
            <ac:spMk id="3" creationId="{C5A1FA60-A1EB-4A54-9C61-C8991882A516}"/>
          </ac:spMkLst>
        </pc:spChg>
      </pc:sldChg>
      <pc:sldChg chg="modSp del">
        <pc:chgData name="Danny Young" userId="cb0f4ce2-eb4f-479e-8e8f-3beb257e632f" providerId="ADAL" clId="{7AC9B270-7B2D-49AA-A564-8A02C7388A77}" dt="2024-01-30T02:06:16.424" v="787" actId="47"/>
        <pc:sldMkLst>
          <pc:docMk/>
          <pc:sldMk cId="3649215761" sldId="269"/>
        </pc:sldMkLst>
        <pc:spChg chg="mod">
          <ac:chgData name="Danny Young" userId="cb0f4ce2-eb4f-479e-8e8f-3beb257e632f" providerId="ADAL" clId="{7AC9B270-7B2D-49AA-A564-8A02C7388A77}" dt="2024-01-30T01:51:37.584" v="39"/>
          <ac:spMkLst>
            <pc:docMk/>
            <pc:sldMk cId="3649215761" sldId="269"/>
            <ac:spMk id="2" creationId="{CC78E377-6058-46CA-9066-250FCB4984FB}"/>
          </ac:spMkLst>
        </pc:spChg>
        <pc:spChg chg="mod">
          <ac:chgData name="Danny Young" userId="cb0f4ce2-eb4f-479e-8e8f-3beb257e632f" providerId="ADAL" clId="{7AC9B270-7B2D-49AA-A564-8A02C7388A77}" dt="2024-01-30T01:51:37.584" v="39"/>
          <ac:spMkLst>
            <pc:docMk/>
            <pc:sldMk cId="3649215761" sldId="269"/>
            <ac:spMk id="3" creationId="{C66D6140-630C-422D-8D8E-6BA1BEA5E2A9}"/>
          </ac:spMkLst>
        </pc:spChg>
      </pc:sldChg>
      <pc:sldChg chg="modSp del">
        <pc:chgData name="Danny Young" userId="cb0f4ce2-eb4f-479e-8e8f-3beb257e632f" providerId="ADAL" clId="{7AC9B270-7B2D-49AA-A564-8A02C7388A77}" dt="2024-01-30T02:06:16.424" v="787" actId="47"/>
        <pc:sldMkLst>
          <pc:docMk/>
          <pc:sldMk cId="3766205250" sldId="270"/>
        </pc:sldMkLst>
        <pc:spChg chg="mod">
          <ac:chgData name="Danny Young" userId="cb0f4ce2-eb4f-479e-8e8f-3beb257e632f" providerId="ADAL" clId="{7AC9B270-7B2D-49AA-A564-8A02C7388A77}" dt="2024-01-30T01:51:37.584" v="39"/>
          <ac:spMkLst>
            <pc:docMk/>
            <pc:sldMk cId="3766205250" sldId="270"/>
            <ac:spMk id="2" creationId="{D35D4A6B-E0BD-45CF-8C64-8842EBA3265A}"/>
          </ac:spMkLst>
        </pc:spChg>
        <pc:spChg chg="mod">
          <ac:chgData name="Danny Young" userId="cb0f4ce2-eb4f-479e-8e8f-3beb257e632f" providerId="ADAL" clId="{7AC9B270-7B2D-49AA-A564-8A02C7388A77}" dt="2024-01-30T01:51:37.584" v="39"/>
          <ac:spMkLst>
            <pc:docMk/>
            <pc:sldMk cId="3766205250" sldId="270"/>
            <ac:spMk id="3" creationId="{FE837954-1132-414E-8F4B-20F206208849}"/>
          </ac:spMkLst>
        </pc:spChg>
      </pc:sldChg>
      <pc:sldChg chg="modSp modAnim">
        <pc:chgData name="Danny Young" userId="cb0f4ce2-eb4f-479e-8e8f-3beb257e632f" providerId="ADAL" clId="{7AC9B270-7B2D-49AA-A564-8A02C7388A77}" dt="2024-01-30T18:47:44.817" v="788"/>
        <pc:sldMkLst>
          <pc:docMk/>
          <pc:sldMk cId="2116911857" sldId="271"/>
        </pc:sldMkLst>
        <pc:spChg chg="mod">
          <ac:chgData name="Danny Young" userId="cb0f4ce2-eb4f-479e-8e8f-3beb257e632f" providerId="ADAL" clId="{7AC9B270-7B2D-49AA-A564-8A02C7388A77}" dt="2024-01-30T01:51:37.584" v="39"/>
          <ac:spMkLst>
            <pc:docMk/>
            <pc:sldMk cId="2116911857" sldId="271"/>
            <ac:spMk id="3" creationId="{2C06178A-6D99-4D1B-A7B2-2D798A29F1BC}"/>
          </ac:spMkLst>
        </pc:spChg>
        <pc:spChg chg="mod">
          <ac:chgData name="Danny Young" userId="cb0f4ce2-eb4f-479e-8e8f-3beb257e632f" providerId="ADAL" clId="{7AC9B270-7B2D-49AA-A564-8A02C7388A77}" dt="2024-01-30T01:51:37.584" v="39"/>
          <ac:spMkLst>
            <pc:docMk/>
            <pc:sldMk cId="2116911857" sldId="271"/>
            <ac:spMk id="4" creationId="{7F0CB1BD-160A-4777-8D60-BC6BF020D670}"/>
          </ac:spMkLst>
        </pc:spChg>
      </pc:sldChg>
      <pc:sldChg chg="add">
        <pc:chgData name="Danny Young" userId="cb0f4ce2-eb4f-479e-8e8f-3beb257e632f" providerId="ADAL" clId="{7AC9B270-7B2D-49AA-A564-8A02C7388A77}" dt="2024-01-30T01:59:12.677" v="697"/>
        <pc:sldMkLst>
          <pc:docMk/>
          <pc:sldMk cId="1407197599" sldId="272"/>
        </pc:sldMkLst>
      </pc:sldChg>
      <pc:sldChg chg="add">
        <pc:chgData name="Danny Young" userId="cb0f4ce2-eb4f-479e-8e8f-3beb257e632f" providerId="ADAL" clId="{7AC9B270-7B2D-49AA-A564-8A02C7388A77}" dt="2024-01-30T02:05:53.765" v="786"/>
        <pc:sldMkLst>
          <pc:docMk/>
          <pc:sldMk cId="2060912382" sldId="273"/>
        </pc:sldMkLst>
      </pc:sldChg>
      <pc:sldChg chg="add">
        <pc:chgData name="Danny Young" userId="cb0f4ce2-eb4f-479e-8e8f-3beb257e632f" providerId="ADAL" clId="{7AC9B270-7B2D-49AA-A564-8A02C7388A77}" dt="2024-01-30T02:05:53.765" v="786"/>
        <pc:sldMkLst>
          <pc:docMk/>
          <pc:sldMk cId="2958934814" sldId="274"/>
        </pc:sldMkLst>
      </pc:sldChg>
      <pc:sldChg chg="add">
        <pc:chgData name="Danny Young" userId="cb0f4ce2-eb4f-479e-8e8f-3beb257e632f" providerId="ADAL" clId="{7AC9B270-7B2D-49AA-A564-8A02C7388A77}" dt="2024-01-30T02:05:53.765" v="786"/>
        <pc:sldMkLst>
          <pc:docMk/>
          <pc:sldMk cId="1230854588" sldId="275"/>
        </pc:sldMkLst>
      </pc:sldChg>
      <pc:sldChg chg="add">
        <pc:chgData name="Danny Young" userId="cb0f4ce2-eb4f-479e-8e8f-3beb257e632f" providerId="ADAL" clId="{7AC9B270-7B2D-49AA-A564-8A02C7388A77}" dt="2024-01-30T02:05:53.765" v="786"/>
        <pc:sldMkLst>
          <pc:docMk/>
          <pc:sldMk cId="73269904" sldId="276"/>
        </pc:sldMkLst>
      </pc:sldChg>
      <pc:sldChg chg="addSp delSp modSp add mod modAnim">
        <pc:chgData name="Danny Young" userId="cb0f4ce2-eb4f-479e-8e8f-3beb257e632f" providerId="ADAL" clId="{7AC9B270-7B2D-49AA-A564-8A02C7388A77}" dt="2024-01-30T22:30:08.453" v="794"/>
        <pc:sldMkLst>
          <pc:docMk/>
          <pc:sldMk cId="0" sldId="296"/>
        </pc:sldMkLst>
        <pc:spChg chg="add del mod">
          <ac:chgData name="Danny Young" userId="cb0f4ce2-eb4f-479e-8e8f-3beb257e632f" providerId="ADAL" clId="{7AC9B270-7B2D-49AA-A564-8A02C7388A77}" dt="2024-01-30T02:03:55.055" v="767" actId="478"/>
          <ac:spMkLst>
            <pc:docMk/>
            <pc:sldMk cId="0" sldId="296"/>
            <ac:spMk id="7" creationId="{C87A7A6A-C5AE-AEAC-7AF4-9024D1BEEEA3}"/>
          </ac:spMkLst>
        </pc:spChg>
        <pc:spChg chg="mod">
          <ac:chgData name="Danny Young" userId="cb0f4ce2-eb4f-479e-8e8f-3beb257e632f" providerId="ADAL" clId="{7AC9B270-7B2D-49AA-A564-8A02C7388A77}" dt="2024-01-30T02:03:30.141" v="762" actId="1076"/>
          <ac:spMkLst>
            <pc:docMk/>
            <pc:sldMk cId="0" sldId="296"/>
            <ac:spMk id="11" creationId="{92161170-4354-4BBA-926F-8E882F2F8792}"/>
          </ac:spMkLst>
        </pc:spChg>
        <pc:spChg chg="del">
          <ac:chgData name="Danny Young" userId="cb0f4ce2-eb4f-479e-8e8f-3beb257e632f" providerId="ADAL" clId="{7AC9B270-7B2D-49AA-A564-8A02C7388A77}" dt="2024-01-30T02:03:53.093" v="766" actId="478"/>
          <ac:spMkLst>
            <pc:docMk/>
            <pc:sldMk cId="0" sldId="296"/>
            <ac:spMk id="50179" creationId="{FA151CC7-4FF5-4CCF-9576-B901F379422D}"/>
          </ac:spMkLst>
        </pc:spChg>
        <pc:graphicFrameChg chg="add mod">
          <ac:chgData name="Danny Young" userId="cb0f4ce2-eb4f-479e-8e8f-3beb257e632f" providerId="ADAL" clId="{7AC9B270-7B2D-49AA-A564-8A02C7388A77}" dt="2024-01-30T02:03:48.692" v="765" actId="1076"/>
          <ac:graphicFrameMkLst>
            <pc:docMk/>
            <pc:sldMk cId="0" sldId="296"/>
            <ac:graphicFrameMk id="2" creationId="{1B088A19-4571-42D1-2F93-02DB03BFE97A}"/>
          </ac:graphicFrameMkLst>
        </pc:graphicFrameChg>
        <pc:graphicFrameChg chg="add mod">
          <ac:chgData name="Danny Young" userId="cb0f4ce2-eb4f-479e-8e8f-3beb257e632f" providerId="ADAL" clId="{7AC9B270-7B2D-49AA-A564-8A02C7388A77}" dt="2024-01-30T02:03:48.692" v="765" actId="1076"/>
          <ac:graphicFrameMkLst>
            <pc:docMk/>
            <pc:sldMk cId="0" sldId="296"/>
            <ac:graphicFrameMk id="3" creationId="{1D79154A-5D53-2C82-9E9B-A59115913AE5}"/>
          </ac:graphicFrameMkLst>
        </pc:graphicFrameChg>
        <pc:graphicFrameChg chg="add mod">
          <ac:chgData name="Danny Young" userId="cb0f4ce2-eb4f-479e-8e8f-3beb257e632f" providerId="ADAL" clId="{7AC9B270-7B2D-49AA-A564-8A02C7388A77}" dt="2024-01-30T02:03:48.692" v="765" actId="1076"/>
          <ac:graphicFrameMkLst>
            <pc:docMk/>
            <pc:sldMk cId="0" sldId="296"/>
            <ac:graphicFrameMk id="4" creationId="{AF4F7880-C35E-09D7-8F1A-19F7CAD1305D}"/>
          </ac:graphicFrameMkLst>
        </pc:graphicFrameChg>
        <pc:graphicFrameChg chg="mod">
          <ac:chgData name="Danny Young" userId="cb0f4ce2-eb4f-479e-8e8f-3beb257e632f" providerId="ADAL" clId="{7AC9B270-7B2D-49AA-A564-8A02C7388A77}" dt="2024-01-30T02:03:39.512" v="764" actId="1076"/>
          <ac:graphicFrameMkLst>
            <pc:docMk/>
            <pc:sldMk cId="0" sldId="296"/>
            <ac:graphicFrameMk id="6" creationId="{D9F89CEA-B363-40E5-B6F4-B366BCDE3A46}"/>
          </ac:graphicFrameMkLst>
        </pc:graphicFrameChg>
        <pc:graphicFrameChg chg="mod">
          <ac:chgData name="Danny Young" userId="cb0f4ce2-eb4f-479e-8e8f-3beb257e632f" providerId="ADAL" clId="{7AC9B270-7B2D-49AA-A564-8A02C7388A77}" dt="2024-01-30T02:03:39.512" v="764" actId="1076"/>
          <ac:graphicFrameMkLst>
            <pc:docMk/>
            <pc:sldMk cId="0" sldId="296"/>
            <ac:graphicFrameMk id="8" creationId="{4A0D6AA0-B7D7-4275-9BC9-4C234FA65687}"/>
          </ac:graphicFrameMkLst>
        </pc:graphicFrameChg>
        <pc:graphicFrameChg chg="mod">
          <ac:chgData name="Danny Young" userId="cb0f4ce2-eb4f-479e-8e8f-3beb257e632f" providerId="ADAL" clId="{7AC9B270-7B2D-49AA-A564-8A02C7388A77}" dt="2024-01-30T02:03:39.512" v="764" actId="1076"/>
          <ac:graphicFrameMkLst>
            <pc:docMk/>
            <pc:sldMk cId="0" sldId="296"/>
            <ac:graphicFrameMk id="9" creationId="{E251981D-AB92-4FD4-A889-0B61E0FDCC47}"/>
          </ac:graphicFrameMkLst>
        </pc:graphicFrameChg>
        <pc:graphicFrameChg chg="mod">
          <ac:chgData name="Danny Young" userId="cb0f4ce2-eb4f-479e-8e8f-3beb257e632f" providerId="ADAL" clId="{7AC9B270-7B2D-49AA-A564-8A02C7388A77}" dt="2024-01-30T02:03:39.512" v="764" actId="1076"/>
          <ac:graphicFrameMkLst>
            <pc:docMk/>
            <pc:sldMk cId="0" sldId="296"/>
            <ac:graphicFrameMk id="10" creationId="{6022B6FE-3880-4F80-B8D3-C6F21AA959CE}"/>
          </ac:graphicFrameMkLst>
        </pc:graphicFrameChg>
        <pc:graphicFrameChg chg="mod">
          <ac:chgData name="Danny Young" userId="cb0f4ce2-eb4f-479e-8e8f-3beb257e632f" providerId="ADAL" clId="{7AC9B270-7B2D-49AA-A564-8A02C7388A77}" dt="2024-01-30T02:03:48.692" v="765" actId="1076"/>
          <ac:graphicFrameMkLst>
            <pc:docMk/>
            <pc:sldMk cId="0" sldId="296"/>
            <ac:graphicFrameMk id="12" creationId="{0B54654A-BA51-4B42-B60A-9ABB01542507}"/>
          </ac:graphicFrameMkLst>
        </pc:graphicFrameChg>
        <pc:graphicFrameChg chg="mod">
          <ac:chgData name="Danny Young" userId="cb0f4ce2-eb4f-479e-8e8f-3beb257e632f" providerId="ADAL" clId="{7AC9B270-7B2D-49AA-A564-8A02C7388A77}" dt="2024-01-30T02:04:17.045" v="782" actId="1036"/>
          <ac:graphicFrameMkLst>
            <pc:docMk/>
            <pc:sldMk cId="0" sldId="296"/>
            <ac:graphicFrameMk id="13" creationId="{4AF727A9-40BF-41D1-9309-FA690D1C92DF}"/>
          </ac:graphicFrameMkLst>
        </pc:graphicFrameChg>
        <pc:graphicFrameChg chg="mod">
          <ac:chgData name="Danny Young" userId="cb0f4ce2-eb4f-479e-8e8f-3beb257e632f" providerId="ADAL" clId="{7AC9B270-7B2D-49AA-A564-8A02C7388A77}" dt="2024-01-30T02:03:33.365" v="763" actId="1076"/>
          <ac:graphicFrameMkLst>
            <pc:docMk/>
            <pc:sldMk cId="0" sldId="296"/>
            <ac:graphicFrameMk id="14" creationId="{EE4A674F-37DB-4F13-8B9A-7B39930FAE4D}"/>
          </ac:graphicFrameMkLst>
        </pc:graphicFrameChg>
        <pc:graphicFrameChg chg="mod">
          <ac:chgData name="Danny Young" userId="cb0f4ce2-eb4f-479e-8e8f-3beb257e632f" providerId="ADAL" clId="{7AC9B270-7B2D-49AA-A564-8A02C7388A77}" dt="2024-01-30T02:03:33.365" v="763" actId="1076"/>
          <ac:graphicFrameMkLst>
            <pc:docMk/>
            <pc:sldMk cId="0" sldId="296"/>
            <ac:graphicFrameMk id="15" creationId="{D5EC7F85-608A-455A-972B-2F2321A461BB}"/>
          </ac:graphicFrameMkLst>
        </pc:graphicFrameChg>
        <pc:graphicFrameChg chg="mod">
          <ac:chgData name="Danny Young" userId="cb0f4ce2-eb4f-479e-8e8f-3beb257e632f" providerId="ADAL" clId="{7AC9B270-7B2D-49AA-A564-8A02C7388A77}" dt="2024-01-30T02:03:33.365" v="763" actId="1076"/>
          <ac:graphicFrameMkLst>
            <pc:docMk/>
            <pc:sldMk cId="0" sldId="296"/>
            <ac:graphicFrameMk id="16" creationId="{DBD9690C-A684-4E36-BF04-8BC732509774}"/>
          </ac:graphicFrameMkLst>
        </pc:graphicFrameChg>
        <pc:graphicFrameChg chg="mod">
          <ac:chgData name="Danny Young" userId="cb0f4ce2-eb4f-479e-8e8f-3beb257e632f" providerId="ADAL" clId="{7AC9B270-7B2D-49AA-A564-8A02C7388A77}" dt="2024-01-30T02:03:33.365" v="763" actId="1076"/>
          <ac:graphicFrameMkLst>
            <pc:docMk/>
            <pc:sldMk cId="0" sldId="296"/>
            <ac:graphicFrameMk id="17" creationId="{651BDCA9-DA05-453A-9149-9565FD129DF3}"/>
          </ac:graphicFrameMkLst>
        </pc:graphicFrameChg>
      </pc:sldChg>
      <pc:sldChg chg="add">
        <pc:chgData name="Danny Young" userId="cb0f4ce2-eb4f-479e-8e8f-3beb257e632f" providerId="ADAL" clId="{7AC9B270-7B2D-49AA-A564-8A02C7388A77}" dt="2024-01-30T01:59:34.088" v="699"/>
        <pc:sldMkLst>
          <pc:docMk/>
          <pc:sldMk cId="2727707821" sldId="313"/>
        </pc:sldMkLst>
      </pc:sldChg>
      <pc:sldChg chg="add">
        <pc:chgData name="Danny Young" userId="cb0f4ce2-eb4f-479e-8e8f-3beb257e632f" providerId="ADAL" clId="{7AC9B270-7B2D-49AA-A564-8A02C7388A77}" dt="2024-01-30T02:00:24.708" v="701"/>
        <pc:sldMkLst>
          <pc:docMk/>
          <pc:sldMk cId="3025107107" sldId="314"/>
        </pc:sldMkLst>
      </pc:sldChg>
      <pc:sldChg chg="add">
        <pc:chgData name="Danny Young" userId="cb0f4ce2-eb4f-479e-8e8f-3beb257e632f" providerId="ADAL" clId="{7AC9B270-7B2D-49AA-A564-8A02C7388A77}" dt="2024-01-30T01:59:22.925" v="698"/>
        <pc:sldMkLst>
          <pc:docMk/>
          <pc:sldMk cId="1335391544" sldId="320"/>
        </pc:sldMkLst>
      </pc:sldChg>
      <pc:sldChg chg="add">
        <pc:chgData name="Danny Young" userId="cb0f4ce2-eb4f-479e-8e8f-3beb257e632f" providerId="ADAL" clId="{7AC9B270-7B2D-49AA-A564-8A02C7388A77}" dt="2024-01-30T02:00:11.362" v="700"/>
        <pc:sldMkLst>
          <pc:docMk/>
          <pc:sldMk cId="1931785177" sldId="327"/>
        </pc:sldMkLst>
      </pc:sldChg>
      <pc:sldChg chg="add">
        <pc:chgData name="Danny Young" userId="cb0f4ce2-eb4f-479e-8e8f-3beb257e632f" providerId="ADAL" clId="{7AC9B270-7B2D-49AA-A564-8A02C7388A77}" dt="2024-01-30T02:05:04.254" v="783"/>
        <pc:sldMkLst>
          <pc:docMk/>
          <pc:sldMk cId="2878060480" sldId="328"/>
        </pc:sldMkLst>
      </pc:sldChg>
      <pc:sldChg chg="add">
        <pc:chgData name="Danny Young" userId="cb0f4ce2-eb4f-479e-8e8f-3beb257e632f" providerId="ADAL" clId="{7AC9B270-7B2D-49AA-A564-8A02C7388A77}" dt="2024-01-30T02:05:04.254" v="783"/>
        <pc:sldMkLst>
          <pc:docMk/>
          <pc:sldMk cId="2915578512" sldId="329"/>
        </pc:sldMkLst>
      </pc:sldChg>
      <pc:sldChg chg="add">
        <pc:chgData name="Danny Young" userId="cb0f4ce2-eb4f-479e-8e8f-3beb257e632f" providerId="ADAL" clId="{7AC9B270-7B2D-49AA-A564-8A02C7388A77}" dt="2024-01-30T02:05:04.254" v="783"/>
        <pc:sldMkLst>
          <pc:docMk/>
          <pc:sldMk cId="3645068597" sldId="330"/>
        </pc:sldMkLst>
      </pc:sldChg>
      <pc:sldChg chg="add">
        <pc:chgData name="Danny Young" userId="cb0f4ce2-eb4f-479e-8e8f-3beb257e632f" providerId="ADAL" clId="{7AC9B270-7B2D-49AA-A564-8A02C7388A77}" dt="2024-01-30T02:05:04.254" v="783"/>
        <pc:sldMkLst>
          <pc:docMk/>
          <pc:sldMk cId="770401881" sldId="331"/>
        </pc:sldMkLst>
      </pc:sldChg>
      <pc:sldChg chg="add">
        <pc:chgData name="Danny Young" userId="cb0f4ce2-eb4f-479e-8e8f-3beb257e632f" providerId="ADAL" clId="{7AC9B270-7B2D-49AA-A564-8A02C7388A77}" dt="2024-01-30T02:05:53.765" v="786"/>
        <pc:sldMkLst>
          <pc:docMk/>
          <pc:sldMk cId="3574085444" sldId="332"/>
        </pc:sldMkLst>
      </pc:sldChg>
      <pc:sldChg chg="add del">
        <pc:chgData name="Danny Young" userId="cb0f4ce2-eb4f-479e-8e8f-3beb257e632f" providerId="ADAL" clId="{7AC9B270-7B2D-49AA-A564-8A02C7388A77}" dt="2024-01-30T02:05:42.998" v="785"/>
        <pc:sldMkLst>
          <pc:docMk/>
          <pc:sldMk cId="4258586798" sldId="332"/>
        </pc:sldMkLst>
      </pc:sldChg>
      <pc:sldChg chg="add">
        <pc:chgData name="Danny Young" userId="cb0f4ce2-eb4f-479e-8e8f-3beb257e632f" providerId="ADAL" clId="{7AC9B270-7B2D-49AA-A564-8A02C7388A77}" dt="2024-01-30T02:05:53.765" v="786"/>
        <pc:sldMkLst>
          <pc:docMk/>
          <pc:sldMk cId="1407821169" sldId="333"/>
        </pc:sldMkLst>
      </pc:sldChg>
      <pc:sldChg chg="add del">
        <pc:chgData name="Danny Young" userId="cb0f4ce2-eb4f-479e-8e8f-3beb257e632f" providerId="ADAL" clId="{7AC9B270-7B2D-49AA-A564-8A02C7388A77}" dt="2024-01-30T02:05:42.998" v="785"/>
        <pc:sldMkLst>
          <pc:docMk/>
          <pc:sldMk cId="1934247780" sldId="333"/>
        </pc:sldMkLst>
      </pc:sldChg>
      <pc:sldChg chg="add">
        <pc:chgData name="Danny Young" userId="cb0f4ce2-eb4f-479e-8e8f-3beb257e632f" providerId="ADAL" clId="{7AC9B270-7B2D-49AA-A564-8A02C7388A77}" dt="2024-01-30T02:05:53.765" v="786"/>
        <pc:sldMkLst>
          <pc:docMk/>
          <pc:sldMk cId="117920543" sldId="334"/>
        </pc:sldMkLst>
      </pc:sldChg>
      <pc:sldChg chg="add del">
        <pc:chgData name="Danny Young" userId="cb0f4ce2-eb4f-479e-8e8f-3beb257e632f" providerId="ADAL" clId="{7AC9B270-7B2D-49AA-A564-8A02C7388A77}" dt="2024-01-30T02:05:42.998" v="785"/>
        <pc:sldMkLst>
          <pc:docMk/>
          <pc:sldMk cId="1941800550" sldId="334"/>
        </pc:sldMkLst>
      </pc:sldChg>
      <pc:sldChg chg="add del">
        <pc:chgData name="Danny Young" userId="cb0f4ce2-eb4f-479e-8e8f-3beb257e632f" providerId="ADAL" clId="{7AC9B270-7B2D-49AA-A564-8A02C7388A77}" dt="2024-01-30T02:05:42.998" v="785"/>
        <pc:sldMkLst>
          <pc:docMk/>
          <pc:sldMk cId="434813669" sldId="335"/>
        </pc:sldMkLst>
      </pc:sldChg>
      <pc:sldChg chg="add">
        <pc:chgData name="Danny Young" userId="cb0f4ce2-eb4f-479e-8e8f-3beb257e632f" providerId="ADAL" clId="{7AC9B270-7B2D-49AA-A564-8A02C7388A77}" dt="2024-01-30T02:05:53.765" v="786"/>
        <pc:sldMkLst>
          <pc:docMk/>
          <pc:sldMk cId="1284464218" sldId="335"/>
        </pc:sldMkLst>
      </pc:sldChg>
      <pc:sldChg chg="add">
        <pc:chgData name="Danny Young" userId="cb0f4ce2-eb4f-479e-8e8f-3beb257e632f" providerId="ADAL" clId="{7AC9B270-7B2D-49AA-A564-8A02C7388A77}" dt="2024-01-30T02:05:53.765" v="786"/>
        <pc:sldMkLst>
          <pc:docMk/>
          <pc:sldMk cId="1918674195" sldId="336"/>
        </pc:sldMkLst>
      </pc:sldChg>
      <pc:sldChg chg="add">
        <pc:chgData name="Danny Young" userId="cb0f4ce2-eb4f-479e-8e8f-3beb257e632f" providerId="ADAL" clId="{7AC9B270-7B2D-49AA-A564-8A02C7388A77}" dt="2024-01-30T02:05:53.765" v="786"/>
        <pc:sldMkLst>
          <pc:docMk/>
          <pc:sldMk cId="105707544" sldId="337"/>
        </pc:sldMkLst>
      </pc:sldChg>
      <pc:sldChg chg="add">
        <pc:chgData name="Danny Young" userId="cb0f4ce2-eb4f-479e-8e8f-3beb257e632f" providerId="ADAL" clId="{7AC9B270-7B2D-49AA-A564-8A02C7388A77}" dt="2024-01-30T02:05:53.765" v="786"/>
        <pc:sldMkLst>
          <pc:docMk/>
          <pc:sldMk cId="1291788582" sldId="338"/>
        </pc:sldMkLst>
      </pc:sldChg>
      <pc:sldChg chg="add">
        <pc:chgData name="Danny Young" userId="cb0f4ce2-eb4f-479e-8e8f-3beb257e632f" providerId="ADAL" clId="{7AC9B270-7B2D-49AA-A564-8A02C7388A77}" dt="2024-01-30T02:05:53.765" v="786"/>
        <pc:sldMkLst>
          <pc:docMk/>
          <pc:sldMk cId="1813016436" sldId="339"/>
        </pc:sldMkLst>
      </pc:sldChg>
      <pc:sldChg chg="modSp add mod">
        <pc:chgData name="Danny Young" userId="cb0f4ce2-eb4f-479e-8e8f-3beb257e632f" providerId="ADAL" clId="{7AC9B270-7B2D-49AA-A564-8A02C7388A77}" dt="2024-01-30T19:50:03.141" v="791" actId="20577"/>
        <pc:sldMkLst>
          <pc:docMk/>
          <pc:sldMk cId="3838198060" sldId="340"/>
        </pc:sldMkLst>
        <pc:spChg chg="mod">
          <ac:chgData name="Danny Young" userId="cb0f4ce2-eb4f-479e-8e8f-3beb257e632f" providerId="ADAL" clId="{7AC9B270-7B2D-49AA-A564-8A02C7388A77}" dt="2024-01-30T19:50:03.141" v="791" actId="20577"/>
          <ac:spMkLst>
            <pc:docMk/>
            <pc:sldMk cId="3838198060" sldId="340"/>
            <ac:spMk id="3" creationId="{2D385E68-05C4-410D-AEBF-86565D564A51}"/>
          </ac:spMkLst>
        </pc:spChg>
      </pc:sldChg>
      <pc:sldChg chg="add">
        <pc:chgData name="Danny Young" userId="cb0f4ce2-eb4f-479e-8e8f-3beb257e632f" providerId="ADAL" clId="{7AC9B270-7B2D-49AA-A564-8A02C7388A77}" dt="2024-01-30T02:05:53.765" v="786"/>
        <pc:sldMkLst>
          <pc:docMk/>
          <pc:sldMk cId="1531237994" sldId="341"/>
        </pc:sldMkLst>
      </pc:sldChg>
      <pc:sldChg chg="add">
        <pc:chgData name="Danny Young" userId="cb0f4ce2-eb4f-479e-8e8f-3beb257e632f" providerId="ADAL" clId="{7AC9B270-7B2D-49AA-A564-8A02C7388A77}" dt="2024-01-30T02:05:53.765" v="786"/>
        <pc:sldMkLst>
          <pc:docMk/>
          <pc:sldMk cId="3959122474" sldId="342"/>
        </pc:sldMkLst>
      </pc:sldChg>
      <pc:sldMasterChg chg="modSp modSldLayout">
        <pc:chgData name="Danny Young" userId="cb0f4ce2-eb4f-479e-8e8f-3beb257e632f" providerId="ADAL" clId="{7AC9B270-7B2D-49AA-A564-8A02C7388A77}" dt="2024-01-30T01:51:37.584" v="39"/>
        <pc:sldMasterMkLst>
          <pc:docMk/>
          <pc:sldMasterMk cId="3148108153" sldId="2147483660"/>
        </pc:sldMasterMkLst>
        <pc:spChg chg="mod">
          <ac:chgData name="Danny Young" userId="cb0f4ce2-eb4f-479e-8e8f-3beb257e632f" providerId="ADAL" clId="{7AC9B270-7B2D-49AA-A564-8A02C7388A77}" dt="2024-01-30T01:51:37.584" v="39"/>
          <ac:spMkLst>
            <pc:docMk/>
            <pc:sldMasterMk cId="3148108153" sldId="2147483660"/>
            <ac:spMk id="2"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ac:spMk id="3"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ac:spMk id="4"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ac:spMk id="5"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ac:spMk id="6" creationId="{00000000-0000-0000-0000-000000000000}"/>
          </ac:spMkLst>
        </pc:spChg>
        <pc:sldLayoutChg chg="modSp">
          <pc:chgData name="Danny Young" userId="cb0f4ce2-eb4f-479e-8e8f-3beb257e632f" providerId="ADAL" clId="{7AC9B270-7B2D-49AA-A564-8A02C7388A77}" dt="2024-01-30T01:51:37.584" v="39"/>
          <pc:sldLayoutMkLst>
            <pc:docMk/>
            <pc:sldMasterMk cId="3148108153" sldId="2147483660"/>
            <pc:sldLayoutMk cId="1336833240" sldId="2147483661"/>
          </pc:sldLayoutMkLst>
          <pc:spChg chg="mod">
            <ac:chgData name="Danny Young" userId="cb0f4ce2-eb4f-479e-8e8f-3beb257e632f" providerId="ADAL" clId="{7AC9B270-7B2D-49AA-A564-8A02C7388A77}" dt="2024-01-30T01:51:37.584" v="39"/>
            <ac:spMkLst>
              <pc:docMk/>
              <pc:sldMasterMk cId="3148108153" sldId="2147483660"/>
              <pc:sldLayoutMk cId="1336833240" sldId="2147483661"/>
              <ac:spMk id="2"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1336833240" sldId="2147483661"/>
              <ac:spMk id="3" creationId="{00000000-0000-0000-0000-000000000000}"/>
            </ac:spMkLst>
          </pc:spChg>
        </pc:sldLayoutChg>
        <pc:sldLayoutChg chg="modSp">
          <pc:chgData name="Danny Young" userId="cb0f4ce2-eb4f-479e-8e8f-3beb257e632f" providerId="ADAL" clId="{7AC9B270-7B2D-49AA-A564-8A02C7388A77}" dt="2024-01-30T01:51:37.584" v="39"/>
          <pc:sldLayoutMkLst>
            <pc:docMk/>
            <pc:sldMasterMk cId="3148108153" sldId="2147483660"/>
            <pc:sldLayoutMk cId="4014136621" sldId="2147483663"/>
          </pc:sldLayoutMkLst>
          <pc:spChg chg="mod">
            <ac:chgData name="Danny Young" userId="cb0f4ce2-eb4f-479e-8e8f-3beb257e632f" providerId="ADAL" clId="{7AC9B270-7B2D-49AA-A564-8A02C7388A77}" dt="2024-01-30T01:51:37.584" v="39"/>
            <ac:spMkLst>
              <pc:docMk/>
              <pc:sldMasterMk cId="3148108153" sldId="2147483660"/>
              <pc:sldLayoutMk cId="4014136621" sldId="2147483663"/>
              <ac:spMk id="2"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4014136621" sldId="2147483663"/>
              <ac:spMk id="3" creationId="{00000000-0000-0000-0000-000000000000}"/>
            </ac:spMkLst>
          </pc:spChg>
        </pc:sldLayoutChg>
        <pc:sldLayoutChg chg="modSp">
          <pc:chgData name="Danny Young" userId="cb0f4ce2-eb4f-479e-8e8f-3beb257e632f" providerId="ADAL" clId="{7AC9B270-7B2D-49AA-A564-8A02C7388A77}" dt="2024-01-30T01:51:37.584" v="39"/>
          <pc:sldLayoutMkLst>
            <pc:docMk/>
            <pc:sldMasterMk cId="3148108153" sldId="2147483660"/>
            <pc:sldLayoutMk cId="3717675768" sldId="2147483664"/>
          </pc:sldLayoutMkLst>
          <pc:spChg chg="mod">
            <ac:chgData name="Danny Young" userId="cb0f4ce2-eb4f-479e-8e8f-3beb257e632f" providerId="ADAL" clId="{7AC9B270-7B2D-49AA-A564-8A02C7388A77}" dt="2024-01-30T01:51:37.584" v="39"/>
            <ac:spMkLst>
              <pc:docMk/>
              <pc:sldMasterMk cId="3148108153" sldId="2147483660"/>
              <pc:sldLayoutMk cId="3717675768" sldId="2147483664"/>
              <ac:spMk id="3"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3717675768" sldId="2147483664"/>
              <ac:spMk id="4" creationId="{00000000-0000-0000-0000-000000000000}"/>
            </ac:spMkLst>
          </pc:spChg>
        </pc:sldLayoutChg>
        <pc:sldLayoutChg chg="modSp">
          <pc:chgData name="Danny Young" userId="cb0f4ce2-eb4f-479e-8e8f-3beb257e632f" providerId="ADAL" clId="{7AC9B270-7B2D-49AA-A564-8A02C7388A77}" dt="2024-01-30T01:51:37.584" v="39"/>
          <pc:sldLayoutMkLst>
            <pc:docMk/>
            <pc:sldMasterMk cId="3148108153" sldId="2147483660"/>
            <pc:sldLayoutMk cId="1957691852" sldId="2147483665"/>
          </pc:sldLayoutMkLst>
          <pc:spChg chg="mod">
            <ac:chgData name="Danny Young" userId="cb0f4ce2-eb4f-479e-8e8f-3beb257e632f" providerId="ADAL" clId="{7AC9B270-7B2D-49AA-A564-8A02C7388A77}" dt="2024-01-30T01:51:37.584" v="39"/>
            <ac:spMkLst>
              <pc:docMk/>
              <pc:sldMasterMk cId="3148108153" sldId="2147483660"/>
              <pc:sldLayoutMk cId="1957691852" sldId="2147483665"/>
              <ac:spMk id="2"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1957691852" sldId="2147483665"/>
              <ac:spMk id="3"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1957691852" sldId="2147483665"/>
              <ac:spMk id="4"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1957691852" sldId="2147483665"/>
              <ac:spMk id="5"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1957691852" sldId="2147483665"/>
              <ac:spMk id="6" creationId="{00000000-0000-0000-0000-000000000000}"/>
            </ac:spMkLst>
          </pc:spChg>
        </pc:sldLayoutChg>
        <pc:sldLayoutChg chg="modSp">
          <pc:chgData name="Danny Young" userId="cb0f4ce2-eb4f-479e-8e8f-3beb257e632f" providerId="ADAL" clId="{7AC9B270-7B2D-49AA-A564-8A02C7388A77}" dt="2024-01-30T01:51:37.584" v="39"/>
          <pc:sldLayoutMkLst>
            <pc:docMk/>
            <pc:sldMasterMk cId="3148108153" sldId="2147483660"/>
            <pc:sldLayoutMk cId="4177313278" sldId="2147483668"/>
          </pc:sldLayoutMkLst>
          <pc:spChg chg="mod">
            <ac:chgData name="Danny Young" userId="cb0f4ce2-eb4f-479e-8e8f-3beb257e632f" providerId="ADAL" clId="{7AC9B270-7B2D-49AA-A564-8A02C7388A77}" dt="2024-01-30T01:51:37.584" v="39"/>
            <ac:spMkLst>
              <pc:docMk/>
              <pc:sldMasterMk cId="3148108153" sldId="2147483660"/>
              <pc:sldLayoutMk cId="4177313278" sldId="2147483668"/>
              <ac:spMk id="2"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4177313278" sldId="2147483668"/>
              <ac:spMk id="3"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4177313278" sldId="2147483668"/>
              <ac:spMk id="4" creationId="{00000000-0000-0000-0000-000000000000}"/>
            </ac:spMkLst>
          </pc:spChg>
        </pc:sldLayoutChg>
        <pc:sldLayoutChg chg="modSp">
          <pc:chgData name="Danny Young" userId="cb0f4ce2-eb4f-479e-8e8f-3beb257e632f" providerId="ADAL" clId="{7AC9B270-7B2D-49AA-A564-8A02C7388A77}" dt="2024-01-30T01:51:37.584" v="39"/>
          <pc:sldLayoutMkLst>
            <pc:docMk/>
            <pc:sldMasterMk cId="3148108153" sldId="2147483660"/>
            <pc:sldLayoutMk cId="2769129837" sldId="2147483669"/>
          </pc:sldLayoutMkLst>
          <pc:spChg chg="mod">
            <ac:chgData name="Danny Young" userId="cb0f4ce2-eb4f-479e-8e8f-3beb257e632f" providerId="ADAL" clId="{7AC9B270-7B2D-49AA-A564-8A02C7388A77}" dt="2024-01-30T01:51:37.584" v="39"/>
            <ac:spMkLst>
              <pc:docMk/>
              <pc:sldMasterMk cId="3148108153" sldId="2147483660"/>
              <pc:sldLayoutMk cId="2769129837" sldId="2147483669"/>
              <ac:spMk id="2"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2769129837" sldId="2147483669"/>
              <ac:spMk id="3"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2769129837" sldId="2147483669"/>
              <ac:spMk id="4" creationId="{00000000-0000-0000-0000-000000000000}"/>
            </ac:spMkLst>
          </pc:spChg>
        </pc:sldLayoutChg>
        <pc:sldLayoutChg chg="modSp">
          <pc:chgData name="Danny Young" userId="cb0f4ce2-eb4f-479e-8e8f-3beb257e632f" providerId="ADAL" clId="{7AC9B270-7B2D-49AA-A564-8A02C7388A77}" dt="2024-01-30T01:51:37.584" v="39"/>
          <pc:sldLayoutMkLst>
            <pc:docMk/>
            <pc:sldMasterMk cId="3148108153" sldId="2147483660"/>
            <pc:sldLayoutMk cId="3011387891" sldId="2147483671"/>
          </pc:sldLayoutMkLst>
          <pc:spChg chg="mod">
            <ac:chgData name="Danny Young" userId="cb0f4ce2-eb4f-479e-8e8f-3beb257e632f" providerId="ADAL" clId="{7AC9B270-7B2D-49AA-A564-8A02C7388A77}" dt="2024-01-30T01:51:37.584" v="39"/>
            <ac:spMkLst>
              <pc:docMk/>
              <pc:sldMasterMk cId="3148108153" sldId="2147483660"/>
              <pc:sldLayoutMk cId="3011387891" sldId="2147483671"/>
              <ac:spMk id="2" creationId="{00000000-0000-0000-0000-000000000000}"/>
            </ac:spMkLst>
          </pc:spChg>
          <pc:spChg chg="mod">
            <ac:chgData name="Danny Young" userId="cb0f4ce2-eb4f-479e-8e8f-3beb257e632f" providerId="ADAL" clId="{7AC9B270-7B2D-49AA-A564-8A02C7388A77}" dt="2024-01-30T01:51:37.584" v="39"/>
            <ac:spMkLst>
              <pc:docMk/>
              <pc:sldMasterMk cId="3148108153" sldId="2147483660"/>
              <pc:sldLayoutMk cId="3011387891" sldId="2147483671"/>
              <ac:spMk id="3" creationId="{00000000-0000-0000-0000-000000000000}"/>
            </ac:spMkLst>
          </pc:spChg>
        </pc:sldLayoutChg>
      </pc:sldMasterChg>
    </pc:docChg>
  </pc:docChgLst>
  <pc:docChgLst>
    <pc:chgData name="Danny Young" userId="cb0f4ce2-eb4f-479e-8e8f-3beb257e632f" providerId="ADAL" clId="{79532555-386B-4670-8ECE-D455FC6F1CC4}"/>
    <pc:docChg chg="undo custSel modSld">
      <pc:chgData name="Danny Young" userId="cb0f4ce2-eb4f-479e-8e8f-3beb257e632f" providerId="ADAL" clId="{79532555-386B-4670-8ECE-D455FC6F1CC4}" dt="2020-01-06T06:17:45.288" v="1651" actId="1076"/>
      <pc:docMkLst>
        <pc:docMk/>
      </pc:docMkLst>
      <pc:sldChg chg="addSp delSp modSp">
        <pc:chgData name="Danny Young" userId="cb0f4ce2-eb4f-479e-8e8f-3beb257e632f" providerId="ADAL" clId="{79532555-386B-4670-8ECE-D455FC6F1CC4}" dt="2020-01-04T06:12:26.424" v="276" actId="20577"/>
        <pc:sldMkLst>
          <pc:docMk/>
          <pc:sldMk cId="625322510" sldId="257"/>
        </pc:sldMkLst>
        <pc:spChg chg="del">
          <ac:chgData name="Danny Young" userId="cb0f4ce2-eb4f-479e-8e8f-3beb257e632f" providerId="ADAL" clId="{79532555-386B-4670-8ECE-D455FC6F1CC4}" dt="2020-01-04T06:08:29.414" v="57" actId="478"/>
          <ac:spMkLst>
            <pc:docMk/>
            <pc:sldMk cId="625322510" sldId="257"/>
            <ac:spMk id="2" creationId="{B2EE8C2B-DED3-4555-8852-C2384A086397}"/>
          </ac:spMkLst>
        </pc:spChg>
        <pc:spChg chg="add del mod">
          <ac:chgData name="Danny Young" userId="cb0f4ce2-eb4f-479e-8e8f-3beb257e632f" providerId="ADAL" clId="{79532555-386B-4670-8ECE-D455FC6F1CC4}" dt="2020-01-04T06:08:54.546" v="62" actId="14100"/>
          <ac:spMkLst>
            <pc:docMk/>
            <pc:sldMk cId="625322510" sldId="257"/>
            <ac:spMk id="3" creationId="{7E0CA6B6-DA96-4920-863A-A1F6D673163E}"/>
          </ac:spMkLst>
        </pc:spChg>
        <pc:spChg chg="add del">
          <ac:chgData name="Danny Young" userId="cb0f4ce2-eb4f-479e-8e8f-3beb257e632f" providerId="ADAL" clId="{79532555-386B-4670-8ECE-D455FC6F1CC4}" dt="2020-01-04T06:06:41.285" v="2"/>
          <ac:spMkLst>
            <pc:docMk/>
            <pc:sldMk cId="625322510" sldId="257"/>
            <ac:spMk id="4" creationId="{43A66D6E-B7BE-4182-B6C8-3E2EB1594C5D}"/>
          </ac:spMkLst>
        </pc:spChg>
        <pc:spChg chg="add del">
          <ac:chgData name="Danny Young" userId="cb0f4ce2-eb4f-479e-8e8f-3beb257e632f" providerId="ADAL" clId="{79532555-386B-4670-8ECE-D455FC6F1CC4}" dt="2020-01-04T06:06:44.160" v="5"/>
          <ac:spMkLst>
            <pc:docMk/>
            <pc:sldMk cId="625322510" sldId="257"/>
            <ac:spMk id="5" creationId="{A3DE51C4-C324-4593-96F1-976C46492B3E}"/>
          </ac:spMkLst>
        </pc:spChg>
        <pc:spChg chg="add del">
          <ac:chgData name="Danny Young" userId="cb0f4ce2-eb4f-479e-8e8f-3beb257e632f" providerId="ADAL" clId="{79532555-386B-4670-8ECE-D455FC6F1CC4}" dt="2020-01-04T06:06:45.347" v="7"/>
          <ac:spMkLst>
            <pc:docMk/>
            <pc:sldMk cId="625322510" sldId="257"/>
            <ac:spMk id="6" creationId="{1CD23B1E-0623-4858-82E0-5C16CB2ABF08}"/>
          </ac:spMkLst>
        </pc:spChg>
        <pc:spChg chg="add del mod">
          <ac:chgData name="Danny Young" userId="cb0f4ce2-eb4f-479e-8e8f-3beb257e632f" providerId="ADAL" clId="{79532555-386B-4670-8ECE-D455FC6F1CC4}" dt="2020-01-04T06:07:04.160" v="16"/>
          <ac:spMkLst>
            <pc:docMk/>
            <pc:sldMk cId="625322510" sldId="257"/>
            <ac:spMk id="7" creationId="{5C74E696-0AB3-4D34-A347-2FDE3B6342D7}"/>
          </ac:spMkLst>
        </pc:spChg>
        <pc:spChg chg="add del">
          <ac:chgData name="Danny Young" userId="cb0f4ce2-eb4f-479e-8e8f-3beb257e632f" providerId="ADAL" clId="{79532555-386B-4670-8ECE-D455FC6F1CC4}" dt="2020-01-04T06:07:16.530" v="18"/>
          <ac:spMkLst>
            <pc:docMk/>
            <pc:sldMk cId="625322510" sldId="257"/>
            <ac:spMk id="8" creationId="{5AA0105D-52CC-4CB7-94D0-C2032FA90546}"/>
          </ac:spMkLst>
        </pc:spChg>
        <pc:spChg chg="add del">
          <ac:chgData name="Danny Young" userId="cb0f4ce2-eb4f-479e-8e8f-3beb257e632f" providerId="ADAL" clId="{79532555-386B-4670-8ECE-D455FC6F1CC4}" dt="2020-01-04T06:07:31.797" v="22"/>
          <ac:spMkLst>
            <pc:docMk/>
            <pc:sldMk cId="625322510" sldId="257"/>
            <ac:spMk id="9" creationId="{24D6326E-6F0C-485C-A3E0-1181920E82E7}"/>
          </ac:spMkLst>
        </pc:spChg>
        <pc:spChg chg="add del">
          <ac:chgData name="Danny Young" userId="cb0f4ce2-eb4f-479e-8e8f-3beb257e632f" providerId="ADAL" clId="{79532555-386B-4670-8ECE-D455FC6F1CC4}" dt="2020-01-04T06:07:37.392" v="24"/>
          <ac:spMkLst>
            <pc:docMk/>
            <pc:sldMk cId="625322510" sldId="257"/>
            <ac:spMk id="10" creationId="{B1F04E51-92D0-40BC-81FE-F1EBA84EEF44}"/>
          </ac:spMkLst>
        </pc:spChg>
        <pc:spChg chg="add del">
          <ac:chgData name="Danny Young" userId="cb0f4ce2-eb4f-479e-8e8f-3beb257e632f" providerId="ADAL" clId="{79532555-386B-4670-8ECE-D455FC6F1CC4}" dt="2020-01-04T06:07:40.076" v="26"/>
          <ac:spMkLst>
            <pc:docMk/>
            <pc:sldMk cId="625322510" sldId="257"/>
            <ac:spMk id="11" creationId="{CE9AC6C7-000C-4AA4-87E4-9B254B2DBE27}"/>
          </ac:spMkLst>
        </pc:spChg>
        <pc:spChg chg="add del">
          <ac:chgData name="Danny Young" userId="cb0f4ce2-eb4f-479e-8e8f-3beb257e632f" providerId="ADAL" clId="{79532555-386B-4670-8ECE-D455FC6F1CC4}" dt="2020-01-04T06:07:46.608" v="28"/>
          <ac:spMkLst>
            <pc:docMk/>
            <pc:sldMk cId="625322510" sldId="257"/>
            <ac:spMk id="12" creationId="{3F09DDC8-318E-489D-9BD0-A11795CFA816}"/>
          </ac:spMkLst>
        </pc:spChg>
        <pc:spChg chg="add mod">
          <ac:chgData name="Danny Young" userId="cb0f4ce2-eb4f-479e-8e8f-3beb257e632f" providerId="ADAL" clId="{79532555-386B-4670-8ECE-D455FC6F1CC4}" dt="2020-01-04T06:12:26.424" v="276" actId="20577"/>
          <ac:spMkLst>
            <pc:docMk/>
            <pc:sldMk cId="625322510" sldId="257"/>
            <ac:spMk id="13" creationId="{8F278F4B-74BA-4DCE-8395-36ACFECAB284}"/>
          </ac:spMkLst>
        </pc:spChg>
      </pc:sldChg>
      <pc:sldChg chg="addSp delSp modSp">
        <pc:chgData name="Danny Young" userId="cb0f4ce2-eb4f-479e-8e8f-3beb257e632f" providerId="ADAL" clId="{79532555-386B-4670-8ECE-D455FC6F1CC4}" dt="2020-01-04T06:18:25.827" v="795" actId="14100"/>
        <pc:sldMkLst>
          <pc:docMk/>
          <pc:sldMk cId="401427209" sldId="258"/>
        </pc:sldMkLst>
        <pc:spChg chg="del">
          <ac:chgData name="Danny Young" userId="cb0f4ce2-eb4f-479e-8e8f-3beb257e632f" providerId="ADAL" clId="{79532555-386B-4670-8ECE-D455FC6F1CC4}" dt="2020-01-04T06:15:57.061" v="714" actId="478"/>
          <ac:spMkLst>
            <pc:docMk/>
            <pc:sldMk cId="401427209" sldId="258"/>
            <ac:spMk id="2" creationId="{32ED48C3-163C-4A21-8A2F-9832D81D6EB7}"/>
          </ac:spMkLst>
        </pc:spChg>
        <pc:spChg chg="mod">
          <ac:chgData name="Danny Young" userId="cb0f4ce2-eb4f-479e-8e8f-3beb257e632f" providerId="ADAL" clId="{79532555-386B-4670-8ECE-D455FC6F1CC4}" dt="2020-01-04T06:18:25.827" v="795" actId="14100"/>
          <ac:spMkLst>
            <pc:docMk/>
            <pc:sldMk cId="401427209" sldId="258"/>
            <ac:spMk id="3" creationId="{DFDBB3C6-62A3-47EA-8E57-B8D90367DEBD}"/>
          </ac:spMkLst>
        </pc:spChg>
        <pc:spChg chg="add del">
          <ac:chgData name="Danny Young" userId="cb0f4ce2-eb4f-479e-8e8f-3beb257e632f" providerId="ADAL" clId="{79532555-386B-4670-8ECE-D455FC6F1CC4}" dt="2020-01-04T06:12:50.623" v="280"/>
          <ac:spMkLst>
            <pc:docMk/>
            <pc:sldMk cId="401427209" sldId="258"/>
            <ac:spMk id="8" creationId="{0EFB26D5-A420-4620-A3B0-15DA22533357}"/>
          </ac:spMkLst>
        </pc:spChg>
        <pc:spChg chg="add del">
          <ac:chgData name="Danny Young" userId="cb0f4ce2-eb4f-479e-8e8f-3beb257e632f" providerId="ADAL" clId="{79532555-386B-4670-8ECE-D455FC6F1CC4}" dt="2020-01-04T06:12:50.623" v="280"/>
          <ac:spMkLst>
            <pc:docMk/>
            <pc:sldMk cId="401427209" sldId="258"/>
            <ac:spMk id="9" creationId="{AA9C1C43-A15A-49A9-9D99-A0B92518866A}"/>
          </ac:spMkLst>
        </pc:spChg>
        <pc:spChg chg="add del">
          <ac:chgData name="Danny Young" userId="cb0f4ce2-eb4f-479e-8e8f-3beb257e632f" providerId="ADAL" clId="{79532555-386B-4670-8ECE-D455FC6F1CC4}" dt="2020-01-04T06:12:50.623" v="280"/>
          <ac:spMkLst>
            <pc:docMk/>
            <pc:sldMk cId="401427209" sldId="258"/>
            <ac:spMk id="10" creationId="{0E9742E6-3347-444B-92E0-EE05D64028EB}"/>
          </ac:spMkLst>
        </pc:spChg>
        <pc:spChg chg="add del">
          <ac:chgData name="Danny Young" userId="cb0f4ce2-eb4f-479e-8e8f-3beb257e632f" providerId="ADAL" clId="{79532555-386B-4670-8ECE-D455FC6F1CC4}" dt="2020-01-04T06:12:50.623" v="280"/>
          <ac:spMkLst>
            <pc:docMk/>
            <pc:sldMk cId="401427209" sldId="258"/>
            <ac:spMk id="11" creationId="{4FCD1A7B-A910-4205-8D88-0A9885344B9E}"/>
          </ac:spMkLst>
        </pc:spChg>
        <pc:spChg chg="add del">
          <ac:chgData name="Danny Young" userId="cb0f4ce2-eb4f-479e-8e8f-3beb257e632f" providerId="ADAL" clId="{79532555-386B-4670-8ECE-D455FC6F1CC4}" dt="2020-01-04T06:12:50.623" v="280"/>
          <ac:spMkLst>
            <pc:docMk/>
            <pc:sldMk cId="401427209" sldId="258"/>
            <ac:spMk id="12" creationId="{5F5C9B54-8C6E-434B-A240-A6C934F0E2E7}"/>
          </ac:spMkLst>
        </pc:spChg>
        <pc:spChg chg="add del">
          <ac:chgData name="Danny Young" userId="cb0f4ce2-eb4f-479e-8e8f-3beb257e632f" providerId="ADAL" clId="{79532555-386B-4670-8ECE-D455FC6F1CC4}" dt="2020-01-04T06:13:01.939" v="282"/>
          <ac:spMkLst>
            <pc:docMk/>
            <pc:sldMk cId="401427209" sldId="258"/>
            <ac:spMk id="15" creationId="{BA95D48A-7850-4299-8919-546348791335}"/>
          </ac:spMkLst>
        </pc:spChg>
        <pc:spChg chg="add del">
          <ac:chgData name="Danny Young" userId="cb0f4ce2-eb4f-479e-8e8f-3beb257e632f" providerId="ADAL" clId="{79532555-386B-4670-8ECE-D455FC6F1CC4}" dt="2020-01-04T06:13:01.939" v="282"/>
          <ac:spMkLst>
            <pc:docMk/>
            <pc:sldMk cId="401427209" sldId="258"/>
            <ac:spMk id="16" creationId="{15FA7F62-F4EB-4809-986B-0BC68AE6BC8E}"/>
          </ac:spMkLst>
        </pc:spChg>
        <pc:spChg chg="add del">
          <ac:chgData name="Danny Young" userId="cb0f4ce2-eb4f-479e-8e8f-3beb257e632f" providerId="ADAL" clId="{79532555-386B-4670-8ECE-D455FC6F1CC4}" dt="2020-01-04T06:13:01.939" v="282"/>
          <ac:spMkLst>
            <pc:docMk/>
            <pc:sldMk cId="401427209" sldId="258"/>
            <ac:spMk id="17" creationId="{7183A7A4-20BE-48DF-86BB-D082B8148C9E}"/>
          </ac:spMkLst>
        </pc:spChg>
        <pc:spChg chg="add del">
          <ac:chgData name="Danny Young" userId="cb0f4ce2-eb4f-479e-8e8f-3beb257e632f" providerId="ADAL" clId="{79532555-386B-4670-8ECE-D455FC6F1CC4}" dt="2020-01-04T06:13:09.050" v="284"/>
          <ac:spMkLst>
            <pc:docMk/>
            <pc:sldMk cId="401427209" sldId="258"/>
            <ac:spMk id="20" creationId="{E4B89EF6-30F1-43CD-A09E-FBBE5390AA7A}"/>
          </ac:spMkLst>
        </pc:spChg>
        <pc:spChg chg="add del">
          <ac:chgData name="Danny Young" userId="cb0f4ce2-eb4f-479e-8e8f-3beb257e632f" providerId="ADAL" clId="{79532555-386B-4670-8ECE-D455FC6F1CC4}" dt="2020-01-04T06:13:09.050" v="284"/>
          <ac:spMkLst>
            <pc:docMk/>
            <pc:sldMk cId="401427209" sldId="258"/>
            <ac:spMk id="21" creationId="{1185AE7E-B408-4E3D-A92F-B1418E024023}"/>
          </ac:spMkLst>
        </pc:spChg>
        <pc:spChg chg="add del">
          <ac:chgData name="Danny Young" userId="cb0f4ce2-eb4f-479e-8e8f-3beb257e632f" providerId="ADAL" clId="{79532555-386B-4670-8ECE-D455FC6F1CC4}" dt="2020-01-04T06:13:09.050" v="284"/>
          <ac:spMkLst>
            <pc:docMk/>
            <pc:sldMk cId="401427209" sldId="258"/>
            <ac:spMk id="22" creationId="{E8CA668A-C5AD-4A28-B075-F4E7FB1C3A33}"/>
          </ac:spMkLst>
        </pc:spChg>
        <pc:spChg chg="add del">
          <ac:chgData name="Danny Young" userId="cb0f4ce2-eb4f-479e-8e8f-3beb257e632f" providerId="ADAL" clId="{79532555-386B-4670-8ECE-D455FC6F1CC4}" dt="2020-01-04T06:13:49.097" v="286"/>
          <ac:spMkLst>
            <pc:docMk/>
            <pc:sldMk cId="401427209" sldId="258"/>
            <ac:spMk id="25" creationId="{7C5CDB92-C1A9-4B53-B50D-0045D80CED7F}"/>
          </ac:spMkLst>
        </pc:spChg>
        <pc:spChg chg="add del">
          <ac:chgData name="Danny Young" userId="cb0f4ce2-eb4f-479e-8e8f-3beb257e632f" providerId="ADAL" clId="{79532555-386B-4670-8ECE-D455FC6F1CC4}" dt="2020-01-04T06:13:49.097" v="286"/>
          <ac:spMkLst>
            <pc:docMk/>
            <pc:sldMk cId="401427209" sldId="258"/>
            <ac:spMk id="26" creationId="{C2536251-2282-4313-A85A-3E1D0DC5DCD6}"/>
          </ac:spMkLst>
        </pc:spChg>
        <pc:spChg chg="add del">
          <ac:chgData name="Danny Young" userId="cb0f4ce2-eb4f-479e-8e8f-3beb257e632f" providerId="ADAL" clId="{79532555-386B-4670-8ECE-D455FC6F1CC4}" dt="2020-01-04T06:13:49.097" v="286"/>
          <ac:spMkLst>
            <pc:docMk/>
            <pc:sldMk cId="401427209" sldId="258"/>
            <ac:spMk id="27" creationId="{C9FF4EB5-21A7-451E-A65A-B0539891D698}"/>
          </ac:spMkLst>
        </pc:spChg>
        <pc:spChg chg="add del">
          <ac:chgData name="Danny Young" userId="cb0f4ce2-eb4f-479e-8e8f-3beb257e632f" providerId="ADAL" clId="{79532555-386B-4670-8ECE-D455FC6F1CC4}" dt="2020-01-04T06:13:57.145" v="288"/>
          <ac:spMkLst>
            <pc:docMk/>
            <pc:sldMk cId="401427209" sldId="258"/>
            <ac:spMk id="28" creationId="{170825AB-4B89-4044-B774-BA736E1B0C82}"/>
          </ac:spMkLst>
        </pc:spChg>
        <pc:spChg chg="add del">
          <ac:chgData name="Danny Young" userId="cb0f4ce2-eb4f-479e-8e8f-3beb257e632f" providerId="ADAL" clId="{79532555-386B-4670-8ECE-D455FC6F1CC4}" dt="2020-01-04T06:13:57.145" v="288"/>
          <ac:spMkLst>
            <pc:docMk/>
            <pc:sldMk cId="401427209" sldId="258"/>
            <ac:spMk id="30" creationId="{5AA9825B-4C38-4A87-93A6-D56F7A387122}"/>
          </ac:spMkLst>
        </pc:spChg>
        <pc:spChg chg="add del">
          <ac:chgData name="Danny Young" userId="cb0f4ce2-eb4f-479e-8e8f-3beb257e632f" providerId="ADAL" clId="{79532555-386B-4670-8ECE-D455FC6F1CC4}" dt="2020-01-04T06:14:09.926" v="290"/>
          <ac:spMkLst>
            <pc:docMk/>
            <pc:sldMk cId="401427209" sldId="258"/>
            <ac:spMk id="31" creationId="{F407A901-DA91-4977-8942-265DBCF43014}"/>
          </ac:spMkLst>
        </pc:spChg>
        <pc:spChg chg="add del">
          <ac:chgData name="Danny Young" userId="cb0f4ce2-eb4f-479e-8e8f-3beb257e632f" providerId="ADAL" clId="{79532555-386B-4670-8ECE-D455FC6F1CC4}" dt="2020-01-04T06:14:09.926" v="290"/>
          <ac:spMkLst>
            <pc:docMk/>
            <pc:sldMk cId="401427209" sldId="258"/>
            <ac:spMk id="33" creationId="{C619FF4C-EA1B-4B96-A85C-2B39C744B233}"/>
          </ac:spMkLst>
        </pc:spChg>
        <pc:graphicFrameChg chg="add del">
          <ac:chgData name="Danny Young" userId="cb0f4ce2-eb4f-479e-8e8f-3beb257e632f" providerId="ADAL" clId="{79532555-386B-4670-8ECE-D455FC6F1CC4}" dt="2020-01-04T06:12:50.623" v="280"/>
          <ac:graphicFrameMkLst>
            <pc:docMk/>
            <pc:sldMk cId="401427209" sldId="258"/>
            <ac:graphicFrameMk id="4" creationId="{25DFBEA7-156E-4DB9-AFE1-5B8566613448}"/>
          </ac:graphicFrameMkLst>
        </pc:graphicFrameChg>
        <pc:graphicFrameChg chg="add del">
          <ac:chgData name="Danny Young" userId="cb0f4ce2-eb4f-479e-8e8f-3beb257e632f" providerId="ADAL" clId="{79532555-386B-4670-8ECE-D455FC6F1CC4}" dt="2020-01-04T06:12:50.623" v="280"/>
          <ac:graphicFrameMkLst>
            <pc:docMk/>
            <pc:sldMk cId="401427209" sldId="258"/>
            <ac:graphicFrameMk id="5" creationId="{9687B479-078B-431C-9AB9-21500CCED32F}"/>
          </ac:graphicFrameMkLst>
        </pc:graphicFrameChg>
        <pc:graphicFrameChg chg="add del">
          <ac:chgData name="Danny Young" userId="cb0f4ce2-eb4f-479e-8e8f-3beb257e632f" providerId="ADAL" clId="{79532555-386B-4670-8ECE-D455FC6F1CC4}" dt="2020-01-04T06:12:50.623" v="280"/>
          <ac:graphicFrameMkLst>
            <pc:docMk/>
            <pc:sldMk cId="401427209" sldId="258"/>
            <ac:graphicFrameMk id="6" creationId="{74A8C6D2-91A9-4789-9660-83335DAA3BA6}"/>
          </ac:graphicFrameMkLst>
        </pc:graphicFrameChg>
        <pc:graphicFrameChg chg="add del">
          <ac:chgData name="Danny Young" userId="cb0f4ce2-eb4f-479e-8e8f-3beb257e632f" providerId="ADAL" clId="{79532555-386B-4670-8ECE-D455FC6F1CC4}" dt="2020-01-04T06:12:50.623" v="280"/>
          <ac:graphicFrameMkLst>
            <pc:docMk/>
            <pc:sldMk cId="401427209" sldId="258"/>
            <ac:graphicFrameMk id="7" creationId="{2DC6DED6-21DD-4E9D-A662-D6654AAC83CC}"/>
          </ac:graphicFrameMkLst>
        </pc:graphicFrameChg>
        <pc:graphicFrameChg chg="add del">
          <ac:chgData name="Danny Young" userId="cb0f4ce2-eb4f-479e-8e8f-3beb257e632f" providerId="ADAL" clId="{79532555-386B-4670-8ECE-D455FC6F1CC4}" dt="2020-01-04T06:13:01.939" v="282"/>
          <ac:graphicFrameMkLst>
            <pc:docMk/>
            <pc:sldMk cId="401427209" sldId="258"/>
            <ac:graphicFrameMk id="13" creationId="{722C8398-3142-4879-A16E-8BA8ED7D8ABF}"/>
          </ac:graphicFrameMkLst>
        </pc:graphicFrameChg>
        <pc:graphicFrameChg chg="add del">
          <ac:chgData name="Danny Young" userId="cb0f4ce2-eb4f-479e-8e8f-3beb257e632f" providerId="ADAL" clId="{79532555-386B-4670-8ECE-D455FC6F1CC4}" dt="2020-01-04T06:13:01.939" v="282"/>
          <ac:graphicFrameMkLst>
            <pc:docMk/>
            <pc:sldMk cId="401427209" sldId="258"/>
            <ac:graphicFrameMk id="14" creationId="{73C120FD-1145-492D-B681-B15AC4B817CC}"/>
          </ac:graphicFrameMkLst>
        </pc:graphicFrameChg>
        <pc:graphicFrameChg chg="add del">
          <ac:chgData name="Danny Young" userId="cb0f4ce2-eb4f-479e-8e8f-3beb257e632f" providerId="ADAL" clId="{79532555-386B-4670-8ECE-D455FC6F1CC4}" dt="2020-01-04T06:13:09.050" v="284"/>
          <ac:graphicFrameMkLst>
            <pc:docMk/>
            <pc:sldMk cId="401427209" sldId="258"/>
            <ac:graphicFrameMk id="18" creationId="{8BDE975D-0D48-4E93-8E47-50290688B952}"/>
          </ac:graphicFrameMkLst>
        </pc:graphicFrameChg>
        <pc:graphicFrameChg chg="add del">
          <ac:chgData name="Danny Young" userId="cb0f4ce2-eb4f-479e-8e8f-3beb257e632f" providerId="ADAL" clId="{79532555-386B-4670-8ECE-D455FC6F1CC4}" dt="2020-01-04T06:13:09.050" v="284"/>
          <ac:graphicFrameMkLst>
            <pc:docMk/>
            <pc:sldMk cId="401427209" sldId="258"/>
            <ac:graphicFrameMk id="19" creationId="{B647F2EF-8DEE-437B-849F-4CE7C27B3F85}"/>
          </ac:graphicFrameMkLst>
        </pc:graphicFrameChg>
        <pc:graphicFrameChg chg="add del">
          <ac:chgData name="Danny Young" userId="cb0f4ce2-eb4f-479e-8e8f-3beb257e632f" providerId="ADAL" clId="{79532555-386B-4670-8ECE-D455FC6F1CC4}" dt="2020-01-04T06:13:49.097" v="286"/>
          <ac:graphicFrameMkLst>
            <pc:docMk/>
            <pc:sldMk cId="401427209" sldId="258"/>
            <ac:graphicFrameMk id="23" creationId="{6689B57D-9320-409A-A539-2B97ACBA7EA7}"/>
          </ac:graphicFrameMkLst>
        </pc:graphicFrameChg>
        <pc:graphicFrameChg chg="add del">
          <ac:chgData name="Danny Young" userId="cb0f4ce2-eb4f-479e-8e8f-3beb257e632f" providerId="ADAL" clId="{79532555-386B-4670-8ECE-D455FC6F1CC4}" dt="2020-01-04T06:13:49.097" v="286"/>
          <ac:graphicFrameMkLst>
            <pc:docMk/>
            <pc:sldMk cId="401427209" sldId="258"/>
            <ac:graphicFrameMk id="24" creationId="{0EE70FB3-1CB0-4061-80A5-6AC93D42B870}"/>
          </ac:graphicFrameMkLst>
        </pc:graphicFrameChg>
        <pc:graphicFrameChg chg="add del">
          <ac:chgData name="Danny Young" userId="cb0f4ce2-eb4f-479e-8e8f-3beb257e632f" providerId="ADAL" clId="{79532555-386B-4670-8ECE-D455FC6F1CC4}" dt="2020-01-04T06:13:57.145" v="288"/>
          <ac:graphicFrameMkLst>
            <pc:docMk/>
            <pc:sldMk cId="401427209" sldId="258"/>
            <ac:graphicFrameMk id="29" creationId="{BA206FAE-2765-4335-8CC7-FCD86F65543C}"/>
          </ac:graphicFrameMkLst>
        </pc:graphicFrameChg>
        <pc:graphicFrameChg chg="add del">
          <ac:chgData name="Danny Young" userId="cb0f4ce2-eb4f-479e-8e8f-3beb257e632f" providerId="ADAL" clId="{79532555-386B-4670-8ECE-D455FC6F1CC4}" dt="2020-01-04T06:14:09.926" v="290"/>
          <ac:graphicFrameMkLst>
            <pc:docMk/>
            <pc:sldMk cId="401427209" sldId="258"/>
            <ac:graphicFrameMk id="32" creationId="{354D7C75-4EEA-43EE-9F77-1FCE980620DC}"/>
          </ac:graphicFrameMkLst>
        </pc:graphicFrameChg>
        <pc:graphicFrameChg chg="add mod">
          <ac:chgData name="Danny Young" userId="cb0f4ce2-eb4f-479e-8e8f-3beb257e632f" providerId="ADAL" clId="{79532555-386B-4670-8ECE-D455FC6F1CC4}" dt="2020-01-04T06:17:43.746" v="750" actId="1037"/>
          <ac:graphicFrameMkLst>
            <pc:docMk/>
            <pc:sldMk cId="401427209" sldId="258"/>
            <ac:graphicFrameMk id="34" creationId="{4FFECE13-6F26-40D2-AE15-724CEBC32520}"/>
          </ac:graphicFrameMkLst>
        </pc:graphicFrameChg>
        <pc:graphicFrameChg chg="add mod">
          <ac:chgData name="Danny Young" userId="cb0f4ce2-eb4f-479e-8e8f-3beb257e632f" providerId="ADAL" clId="{79532555-386B-4670-8ECE-D455FC6F1CC4}" dt="2020-01-04T06:17:53.938" v="757" actId="1037"/>
          <ac:graphicFrameMkLst>
            <pc:docMk/>
            <pc:sldMk cId="401427209" sldId="258"/>
            <ac:graphicFrameMk id="35" creationId="{E7ACA401-3D73-4BB1-A8D5-C4C9245B8173}"/>
          </ac:graphicFrameMkLst>
        </pc:graphicFrameChg>
        <pc:graphicFrameChg chg="add mod">
          <ac:chgData name="Danny Young" userId="cb0f4ce2-eb4f-479e-8e8f-3beb257e632f" providerId="ADAL" clId="{79532555-386B-4670-8ECE-D455FC6F1CC4}" dt="2020-01-04T06:18:06.500" v="772" actId="1037"/>
          <ac:graphicFrameMkLst>
            <pc:docMk/>
            <pc:sldMk cId="401427209" sldId="258"/>
            <ac:graphicFrameMk id="36" creationId="{F2D41B83-2D49-4B93-83F6-4CF07BC301E8}"/>
          </ac:graphicFrameMkLst>
        </pc:graphicFrameChg>
        <pc:graphicFrameChg chg="add mod">
          <ac:chgData name="Danny Young" userId="cb0f4ce2-eb4f-479e-8e8f-3beb257e632f" providerId="ADAL" clId="{79532555-386B-4670-8ECE-D455FC6F1CC4}" dt="2020-01-04T06:18:18.577" v="791" actId="1037"/>
          <ac:graphicFrameMkLst>
            <pc:docMk/>
            <pc:sldMk cId="401427209" sldId="258"/>
            <ac:graphicFrameMk id="37" creationId="{4FC801A0-9F15-49C5-AAB7-5F95F4CD594B}"/>
          </ac:graphicFrameMkLst>
        </pc:graphicFrameChg>
      </pc:sldChg>
      <pc:sldChg chg="addSp delSp modSp">
        <pc:chgData name="Danny Young" userId="cb0f4ce2-eb4f-479e-8e8f-3beb257e632f" providerId="ADAL" clId="{79532555-386B-4670-8ECE-D455FC6F1CC4}" dt="2020-01-04T06:27:28.465" v="1085"/>
        <pc:sldMkLst>
          <pc:docMk/>
          <pc:sldMk cId="651186639" sldId="259"/>
        </pc:sldMkLst>
        <pc:spChg chg="del">
          <ac:chgData name="Danny Young" userId="cb0f4ce2-eb4f-479e-8e8f-3beb257e632f" providerId="ADAL" clId="{79532555-386B-4670-8ECE-D455FC6F1CC4}" dt="2020-01-04T06:21:13.366" v="984" actId="478"/>
          <ac:spMkLst>
            <pc:docMk/>
            <pc:sldMk cId="651186639" sldId="259"/>
            <ac:spMk id="2" creationId="{0F06D776-9D06-4D40-9D74-59D9B83171A8}"/>
          </ac:spMkLst>
        </pc:spChg>
        <pc:spChg chg="mod">
          <ac:chgData name="Danny Young" userId="cb0f4ce2-eb4f-479e-8e8f-3beb257e632f" providerId="ADAL" clId="{79532555-386B-4670-8ECE-D455FC6F1CC4}" dt="2020-01-04T06:25:20.475" v="1029" actId="20577"/>
          <ac:spMkLst>
            <pc:docMk/>
            <pc:sldMk cId="651186639" sldId="259"/>
            <ac:spMk id="3" creationId="{E87154E1-A37A-4BCF-A72D-AF06E676F6AD}"/>
          </ac:spMkLst>
        </pc:spChg>
        <pc:spChg chg="add del">
          <ac:chgData name="Danny Young" userId="cb0f4ce2-eb4f-479e-8e8f-3beb257e632f" providerId="ADAL" clId="{79532555-386B-4670-8ECE-D455FC6F1CC4}" dt="2020-01-04T06:19:52.096" v="797"/>
          <ac:spMkLst>
            <pc:docMk/>
            <pc:sldMk cId="651186639" sldId="259"/>
            <ac:spMk id="4" creationId="{70877BE8-2980-4F30-A9A8-D5E8F7B65E81}"/>
          </ac:spMkLst>
        </pc:spChg>
        <pc:spChg chg="add del">
          <ac:chgData name="Danny Young" userId="cb0f4ce2-eb4f-479e-8e8f-3beb257e632f" providerId="ADAL" clId="{79532555-386B-4670-8ECE-D455FC6F1CC4}" dt="2020-01-04T06:19:52.096" v="797"/>
          <ac:spMkLst>
            <pc:docMk/>
            <pc:sldMk cId="651186639" sldId="259"/>
            <ac:spMk id="6" creationId="{63B72518-50B2-4357-8187-FC7308FEBAFA}"/>
          </ac:spMkLst>
        </pc:spChg>
        <pc:graphicFrameChg chg="add del">
          <ac:chgData name="Danny Young" userId="cb0f4ce2-eb4f-479e-8e8f-3beb257e632f" providerId="ADAL" clId="{79532555-386B-4670-8ECE-D455FC6F1CC4}" dt="2020-01-04T06:19:52.096" v="797"/>
          <ac:graphicFrameMkLst>
            <pc:docMk/>
            <pc:sldMk cId="651186639" sldId="259"/>
            <ac:graphicFrameMk id="5" creationId="{F3425BE2-5022-4E80-B502-A0425D244ACF}"/>
          </ac:graphicFrameMkLst>
        </pc:graphicFrameChg>
        <pc:graphicFrameChg chg="add mod">
          <ac:chgData name="Danny Young" userId="cb0f4ce2-eb4f-479e-8e8f-3beb257e632f" providerId="ADAL" clId="{79532555-386B-4670-8ECE-D455FC6F1CC4}" dt="2020-01-04T06:22:05.131" v="1005" actId="1076"/>
          <ac:graphicFrameMkLst>
            <pc:docMk/>
            <pc:sldMk cId="651186639" sldId="259"/>
            <ac:graphicFrameMk id="7" creationId="{52BF59D2-ADB6-464C-B507-8E9BA3CA4169}"/>
          </ac:graphicFrameMkLst>
        </pc:graphicFrameChg>
        <pc:graphicFrameChg chg="add mod">
          <ac:chgData name="Danny Young" userId="cb0f4ce2-eb4f-479e-8e8f-3beb257e632f" providerId="ADAL" clId="{79532555-386B-4670-8ECE-D455FC6F1CC4}" dt="2020-01-04T06:24:12.783" v="1011" actId="1076"/>
          <ac:graphicFrameMkLst>
            <pc:docMk/>
            <pc:sldMk cId="651186639" sldId="259"/>
            <ac:graphicFrameMk id="8" creationId="{064CEFD7-EA3F-4709-928B-53A1FCAB28F9}"/>
          </ac:graphicFrameMkLst>
        </pc:graphicFrameChg>
        <pc:graphicFrameChg chg="add mod">
          <ac:chgData name="Danny Young" userId="cb0f4ce2-eb4f-479e-8e8f-3beb257e632f" providerId="ADAL" clId="{79532555-386B-4670-8ECE-D455FC6F1CC4}" dt="2020-01-04T06:25:59.191" v="1035" actId="1076"/>
          <ac:graphicFrameMkLst>
            <pc:docMk/>
            <pc:sldMk cId="651186639" sldId="259"/>
            <ac:graphicFrameMk id="9" creationId="{1D36FE6F-F466-4F23-94EC-4605BABB72EF}"/>
          </ac:graphicFrameMkLst>
        </pc:graphicFrameChg>
        <pc:graphicFrameChg chg="add mod">
          <ac:chgData name="Danny Young" userId="cb0f4ce2-eb4f-479e-8e8f-3beb257e632f" providerId="ADAL" clId="{79532555-386B-4670-8ECE-D455FC6F1CC4}" dt="2020-01-04T06:26:12.217" v="1041" actId="1076"/>
          <ac:graphicFrameMkLst>
            <pc:docMk/>
            <pc:sldMk cId="651186639" sldId="259"/>
            <ac:graphicFrameMk id="10" creationId="{175496AF-EAC6-41E5-92C7-3BFABF21388B}"/>
          </ac:graphicFrameMkLst>
        </pc:graphicFrameChg>
        <pc:graphicFrameChg chg="add del mod">
          <ac:chgData name="Danny Young" userId="cb0f4ce2-eb4f-479e-8e8f-3beb257e632f" providerId="ADAL" clId="{79532555-386B-4670-8ECE-D455FC6F1CC4}" dt="2020-01-04T06:26:37.701" v="1052" actId="1036"/>
          <ac:graphicFrameMkLst>
            <pc:docMk/>
            <pc:sldMk cId="651186639" sldId="259"/>
            <ac:graphicFrameMk id="11" creationId="{4B02FC57-D69F-47FB-8380-3A84EDFFCE09}"/>
          </ac:graphicFrameMkLst>
        </pc:graphicFrameChg>
        <pc:graphicFrameChg chg="add mod">
          <ac:chgData name="Danny Young" userId="cb0f4ce2-eb4f-479e-8e8f-3beb257e632f" providerId="ADAL" clId="{79532555-386B-4670-8ECE-D455FC6F1CC4}" dt="2020-01-04T06:26:52.261" v="1070" actId="1036"/>
          <ac:graphicFrameMkLst>
            <pc:docMk/>
            <pc:sldMk cId="651186639" sldId="259"/>
            <ac:graphicFrameMk id="12" creationId="{255881D4-0290-4EC0-95FD-F5645D278DC8}"/>
          </ac:graphicFrameMkLst>
        </pc:graphicFrameChg>
        <pc:graphicFrameChg chg="add mod">
          <ac:chgData name="Danny Young" userId="cb0f4ce2-eb4f-479e-8e8f-3beb257e632f" providerId="ADAL" clId="{79532555-386B-4670-8ECE-D455FC6F1CC4}" dt="2020-01-04T06:27:28.465" v="1085"/>
          <ac:graphicFrameMkLst>
            <pc:docMk/>
            <pc:sldMk cId="651186639" sldId="259"/>
            <ac:graphicFrameMk id="13" creationId="{9629E4B1-E558-4C01-AC57-6C06D78B653E}"/>
          </ac:graphicFrameMkLst>
        </pc:graphicFrameChg>
      </pc:sldChg>
      <pc:sldChg chg="delSp modSp">
        <pc:chgData name="Danny Young" userId="cb0f4ce2-eb4f-479e-8e8f-3beb257e632f" providerId="ADAL" clId="{79532555-386B-4670-8ECE-D455FC6F1CC4}" dt="2020-01-04T06:31:18.737" v="1119" actId="14100"/>
        <pc:sldMkLst>
          <pc:docMk/>
          <pc:sldMk cId="830257864" sldId="260"/>
        </pc:sldMkLst>
        <pc:spChg chg="del">
          <ac:chgData name="Danny Young" userId="cb0f4ce2-eb4f-479e-8e8f-3beb257e632f" providerId="ADAL" clId="{79532555-386B-4670-8ECE-D455FC6F1CC4}" dt="2020-01-04T06:30:41.447" v="1112" actId="478"/>
          <ac:spMkLst>
            <pc:docMk/>
            <pc:sldMk cId="830257864" sldId="260"/>
            <ac:spMk id="2" creationId="{1EB12F2F-7090-4A60-933E-1569937A40D5}"/>
          </ac:spMkLst>
        </pc:spChg>
        <pc:spChg chg="mod">
          <ac:chgData name="Danny Young" userId="cb0f4ce2-eb4f-479e-8e8f-3beb257e632f" providerId="ADAL" clId="{79532555-386B-4670-8ECE-D455FC6F1CC4}" dt="2020-01-04T06:31:18.737" v="1119" actId="14100"/>
          <ac:spMkLst>
            <pc:docMk/>
            <pc:sldMk cId="830257864" sldId="260"/>
            <ac:spMk id="3" creationId="{F1A904E7-3738-4992-B9FB-B53FA794CF09}"/>
          </ac:spMkLst>
        </pc:spChg>
      </pc:sldChg>
      <pc:sldChg chg="delSp modSp">
        <pc:chgData name="Danny Young" userId="cb0f4ce2-eb4f-479e-8e8f-3beb257e632f" providerId="ADAL" clId="{79532555-386B-4670-8ECE-D455FC6F1CC4}" dt="2020-01-04T06:33:39.481" v="1138" actId="14100"/>
        <pc:sldMkLst>
          <pc:docMk/>
          <pc:sldMk cId="1028616471" sldId="261"/>
        </pc:sldMkLst>
        <pc:spChg chg="del">
          <ac:chgData name="Danny Young" userId="cb0f4ce2-eb4f-479e-8e8f-3beb257e632f" providerId="ADAL" clId="{79532555-386B-4670-8ECE-D455FC6F1CC4}" dt="2020-01-04T06:33:15.915" v="1124" actId="478"/>
          <ac:spMkLst>
            <pc:docMk/>
            <pc:sldMk cId="1028616471" sldId="261"/>
            <ac:spMk id="2" creationId="{7D608229-DE44-426F-BA00-35BA56595034}"/>
          </ac:spMkLst>
        </pc:spChg>
        <pc:spChg chg="mod">
          <ac:chgData name="Danny Young" userId="cb0f4ce2-eb4f-479e-8e8f-3beb257e632f" providerId="ADAL" clId="{79532555-386B-4670-8ECE-D455FC6F1CC4}" dt="2020-01-04T06:33:39.481" v="1138" actId="14100"/>
          <ac:spMkLst>
            <pc:docMk/>
            <pc:sldMk cId="1028616471" sldId="261"/>
            <ac:spMk id="3" creationId="{4CFF2AE4-5810-42E7-8C21-0A7376A57D5F}"/>
          </ac:spMkLst>
        </pc:spChg>
      </pc:sldChg>
      <pc:sldChg chg="delSp modSp">
        <pc:chgData name="Danny Young" userId="cb0f4ce2-eb4f-479e-8e8f-3beb257e632f" providerId="ADAL" clId="{79532555-386B-4670-8ECE-D455FC6F1CC4}" dt="2020-01-04T06:34:56.779" v="1170" actId="14100"/>
        <pc:sldMkLst>
          <pc:docMk/>
          <pc:sldMk cId="1874179379" sldId="262"/>
        </pc:sldMkLst>
        <pc:spChg chg="del">
          <ac:chgData name="Danny Young" userId="cb0f4ce2-eb4f-479e-8e8f-3beb257e632f" providerId="ADAL" clId="{79532555-386B-4670-8ECE-D455FC6F1CC4}" dt="2020-01-04T06:34:27.213" v="1164" actId="478"/>
          <ac:spMkLst>
            <pc:docMk/>
            <pc:sldMk cId="1874179379" sldId="262"/>
            <ac:spMk id="2" creationId="{3719FBC2-8608-44D5-8F81-2ECD06FB8670}"/>
          </ac:spMkLst>
        </pc:spChg>
        <pc:spChg chg="mod">
          <ac:chgData name="Danny Young" userId="cb0f4ce2-eb4f-479e-8e8f-3beb257e632f" providerId="ADAL" clId="{79532555-386B-4670-8ECE-D455FC6F1CC4}" dt="2020-01-04T06:34:56.779" v="1170" actId="14100"/>
          <ac:spMkLst>
            <pc:docMk/>
            <pc:sldMk cId="1874179379" sldId="262"/>
            <ac:spMk id="3" creationId="{30057CC9-251C-4961-8462-D654E1F5C690}"/>
          </ac:spMkLst>
        </pc:spChg>
      </pc:sldChg>
      <pc:sldChg chg="addSp delSp modSp">
        <pc:chgData name="Danny Young" userId="cb0f4ce2-eb4f-479e-8e8f-3beb257e632f" providerId="ADAL" clId="{79532555-386B-4670-8ECE-D455FC6F1CC4}" dt="2020-01-04T07:38:23.301" v="1649" actId="1076"/>
        <pc:sldMkLst>
          <pc:docMk/>
          <pc:sldMk cId="2099898738" sldId="263"/>
        </pc:sldMkLst>
        <pc:spChg chg="add del">
          <ac:chgData name="Danny Young" userId="cb0f4ce2-eb4f-479e-8e8f-3beb257e632f" providerId="ADAL" clId="{79532555-386B-4670-8ECE-D455FC6F1CC4}" dt="2020-01-04T07:32:22.209" v="1178" actId="478"/>
          <ac:spMkLst>
            <pc:docMk/>
            <pc:sldMk cId="2099898738" sldId="263"/>
            <ac:spMk id="2" creationId="{C4D392BF-131D-4EA6-89D8-94097F2D345A}"/>
          </ac:spMkLst>
        </pc:spChg>
        <pc:spChg chg="add del mod">
          <ac:chgData name="Danny Young" userId="cb0f4ce2-eb4f-479e-8e8f-3beb257e632f" providerId="ADAL" clId="{79532555-386B-4670-8ECE-D455FC6F1CC4}" dt="2020-01-04T07:38:20.491" v="1648" actId="1076"/>
          <ac:spMkLst>
            <pc:docMk/>
            <pc:sldMk cId="2099898738" sldId="263"/>
            <ac:spMk id="3" creationId="{CBE593A6-764B-4521-B7AE-03D881B735D8}"/>
          </ac:spMkLst>
        </pc:spChg>
        <pc:graphicFrameChg chg="add mod">
          <ac:chgData name="Danny Young" userId="cb0f4ce2-eb4f-479e-8e8f-3beb257e632f" providerId="ADAL" clId="{79532555-386B-4670-8ECE-D455FC6F1CC4}" dt="2020-01-04T07:38:19.350" v="1647" actId="14100"/>
          <ac:graphicFrameMkLst>
            <pc:docMk/>
            <pc:sldMk cId="2099898738" sldId="263"/>
            <ac:graphicFrameMk id="6" creationId="{4D9B6BE8-F57C-45E1-8B59-238DDE010CC6}"/>
          </ac:graphicFrameMkLst>
        </pc:graphicFrameChg>
        <pc:picChg chg="add del mod">
          <ac:chgData name="Danny Young" userId="cb0f4ce2-eb4f-479e-8e8f-3beb257e632f" providerId="ADAL" clId="{79532555-386B-4670-8ECE-D455FC6F1CC4}" dt="2020-01-04T07:32:12.333" v="1175"/>
          <ac:picMkLst>
            <pc:docMk/>
            <pc:sldMk cId="2099898738" sldId="263"/>
            <ac:picMk id="4" creationId="{6011983C-D86F-40D1-B8E8-ABA8A990A526}"/>
          </ac:picMkLst>
        </pc:picChg>
        <pc:picChg chg="add mod">
          <ac:chgData name="Danny Young" userId="cb0f4ce2-eb4f-479e-8e8f-3beb257e632f" providerId="ADAL" clId="{79532555-386B-4670-8ECE-D455FC6F1CC4}" dt="2020-01-04T07:38:23.301" v="1649" actId="1076"/>
          <ac:picMkLst>
            <pc:docMk/>
            <pc:sldMk cId="2099898738" sldId="263"/>
            <ac:picMk id="5" creationId="{BFB0AF8C-55F9-4B82-8366-0980555F0A9B}"/>
          </ac:picMkLst>
        </pc:picChg>
      </pc:sldChg>
      <pc:sldChg chg="addSp modSp">
        <pc:chgData name="Danny Young" userId="cb0f4ce2-eb4f-479e-8e8f-3beb257e632f" providerId="ADAL" clId="{79532555-386B-4670-8ECE-D455FC6F1CC4}" dt="2020-01-06T06:17:45.288" v="1651" actId="1076"/>
        <pc:sldMkLst>
          <pc:docMk/>
          <pc:sldMk cId="2834248416" sldId="264"/>
        </pc:sldMkLst>
        <pc:picChg chg="add mod">
          <ac:chgData name="Danny Young" userId="cb0f4ce2-eb4f-479e-8e8f-3beb257e632f" providerId="ADAL" clId="{79532555-386B-4670-8ECE-D455FC6F1CC4}" dt="2020-01-06T06:17:45.288" v="1651" actId="1076"/>
          <ac:picMkLst>
            <pc:docMk/>
            <pc:sldMk cId="2834248416" sldId="264"/>
            <ac:picMk id="4" creationId="{29E560F1-C8EB-431E-91B0-97BDE37D077D}"/>
          </ac:picMkLst>
        </pc:picChg>
      </pc:sldChg>
      <pc:sldChg chg="modSp">
        <pc:chgData name="Danny Young" userId="cb0f4ce2-eb4f-479e-8e8f-3beb257e632f" providerId="ADAL" clId="{79532555-386B-4670-8ECE-D455FC6F1CC4}" dt="2020-01-04T06:06:27.534" v="0" actId="207"/>
        <pc:sldMkLst>
          <pc:docMk/>
          <pc:sldMk cId="2116911857" sldId="271"/>
        </pc:sldMkLst>
        <pc:spChg chg="mod">
          <ac:chgData name="Danny Young" userId="cb0f4ce2-eb4f-479e-8e8f-3beb257e632f" providerId="ADAL" clId="{79532555-386B-4670-8ECE-D455FC6F1CC4}" dt="2020-01-04T06:06:27.534" v="0" actId="207"/>
          <ac:spMkLst>
            <pc:docMk/>
            <pc:sldMk cId="2116911857" sldId="271"/>
            <ac:spMk id="4" creationId="{7F0CB1BD-160A-4777-8D60-BC6BF020D6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C84A0-38B9-4E04-8855-D6C024808594}"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390A5-4701-47D4-ADAC-9DE91DE6DB8C}" type="slidenum">
              <a:rPr lang="en-US" smtClean="0"/>
              <a:t>‹#›</a:t>
            </a:fld>
            <a:endParaRPr lang="en-US"/>
          </a:p>
        </p:txBody>
      </p:sp>
    </p:spTree>
    <p:extLst>
      <p:ext uri="{BB962C8B-B14F-4D97-AF65-F5344CB8AC3E}">
        <p14:creationId xmlns:p14="http://schemas.microsoft.com/office/powerpoint/2010/main" val="266979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11</a:t>
            </a:fld>
            <a:endParaRPr lang="en-CA" altLang="en-US"/>
          </a:p>
        </p:txBody>
      </p:sp>
    </p:spTree>
    <p:extLst>
      <p:ext uri="{BB962C8B-B14F-4D97-AF65-F5344CB8AC3E}">
        <p14:creationId xmlns:p14="http://schemas.microsoft.com/office/powerpoint/2010/main" val="107373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12</a:t>
            </a:fld>
            <a:endParaRPr lang="en-CA" altLang="en-US"/>
          </a:p>
        </p:txBody>
      </p:sp>
    </p:spTree>
    <p:extLst>
      <p:ext uri="{BB962C8B-B14F-4D97-AF65-F5344CB8AC3E}">
        <p14:creationId xmlns:p14="http://schemas.microsoft.com/office/powerpoint/2010/main" val="357468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13</a:t>
            </a:fld>
            <a:endParaRPr lang="en-CA" altLang="en-US"/>
          </a:p>
        </p:txBody>
      </p:sp>
    </p:spTree>
    <p:extLst>
      <p:ext uri="{BB962C8B-B14F-4D97-AF65-F5344CB8AC3E}">
        <p14:creationId xmlns:p14="http://schemas.microsoft.com/office/powerpoint/2010/main" val="423982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14</a:t>
            </a:fld>
            <a:endParaRPr lang="en-CA" altLang="en-US"/>
          </a:p>
        </p:txBody>
      </p:sp>
    </p:spTree>
    <p:extLst>
      <p:ext uri="{BB962C8B-B14F-4D97-AF65-F5344CB8AC3E}">
        <p14:creationId xmlns:p14="http://schemas.microsoft.com/office/powerpoint/2010/main" val="33538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15</a:t>
            </a:fld>
            <a:endParaRPr lang="en-CA" altLang="en-US"/>
          </a:p>
        </p:txBody>
      </p:sp>
    </p:spTree>
    <p:extLst>
      <p:ext uri="{BB962C8B-B14F-4D97-AF65-F5344CB8AC3E}">
        <p14:creationId xmlns:p14="http://schemas.microsoft.com/office/powerpoint/2010/main" val="162905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BD8A458-8855-4ACC-AC92-396104EEA2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7E4BFDA-464E-4355-8F7F-C27F4A3748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1204" name="Slide Number Placeholder 3">
            <a:extLst>
              <a:ext uri="{FF2B5EF4-FFF2-40B4-BE49-F238E27FC236}">
                <a16:creationId xmlns:a16="http://schemas.microsoft.com/office/drawing/2014/main" id="{C228BF5F-04D7-41E8-A73F-A00A8DB1C3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34C65F-73F2-4FF7-9668-F868BD69AE6F}" type="slidenum">
              <a:rPr lang="en-CA" altLang="en-US" smtClean="0">
                <a:latin typeface="Calibri" panose="020F0502020204030204" pitchFamily="34" charset="0"/>
              </a:rPr>
              <a:pPr/>
              <a:t>16</a:t>
            </a:fld>
            <a:endParaRPr lang="en-CA"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2C5AAC-B923-48B8-944E-3D967A846F0F}" type="datetimeFigureOut">
              <a:rPr lang="en-CA" smtClean="0"/>
              <a:t>2024-01-30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267710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C5AAC-B923-48B8-944E-3D967A846F0F}" type="datetimeFigureOut">
              <a:rPr lang="en-CA" smtClean="0"/>
              <a:t>2024-01-30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30777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C5AAC-B923-48B8-944E-3D967A846F0F}" type="datetimeFigureOut">
              <a:rPr lang="en-CA" smtClean="0"/>
              <a:t>2024-01-30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237734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C5AAC-B923-48B8-944E-3D967A846F0F}" type="datetimeFigureOut">
              <a:rPr lang="en-CA" smtClean="0"/>
              <a:t>2024-01-30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418003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5AAC-B923-48B8-944E-3D967A846F0F}" type="datetimeFigureOut">
              <a:rPr lang="en-CA" smtClean="0"/>
              <a:t>2024-01-30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24419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2C5AAC-B923-48B8-944E-3D967A846F0F}" type="datetimeFigureOut">
              <a:rPr lang="en-CA" smtClean="0"/>
              <a:t>2024-01-30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47444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2C5AAC-B923-48B8-944E-3D967A846F0F}" type="datetimeFigureOut">
              <a:rPr lang="en-CA" smtClean="0"/>
              <a:t>2024-01-30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382916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2C5AAC-B923-48B8-944E-3D967A846F0F}" type="datetimeFigureOut">
              <a:rPr lang="en-CA" smtClean="0"/>
              <a:t>2024-01-30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178932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5AAC-B923-48B8-944E-3D967A846F0F}" type="datetimeFigureOut">
              <a:rPr lang="en-CA" smtClean="0"/>
              <a:t>2024-01-30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236947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5AAC-B923-48B8-944E-3D967A846F0F}" type="datetimeFigureOut">
              <a:rPr lang="en-CA" smtClean="0"/>
              <a:t>2024-01-30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40000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5AAC-B923-48B8-944E-3D967A846F0F}" type="datetimeFigureOut">
              <a:rPr lang="en-CA" smtClean="0"/>
              <a:t>2024-01-30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31966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5AAC-B923-48B8-944E-3D967A846F0F}" type="datetimeFigureOut">
              <a:rPr lang="en-CA" smtClean="0"/>
              <a:t>2024-01-30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7C61C-6E84-4D36-B26C-3BFD507704E8}" type="slidenum">
              <a:rPr lang="en-CA" smtClean="0"/>
              <a:t>‹#›</a:t>
            </a:fld>
            <a:endParaRPr lang="en-CA"/>
          </a:p>
        </p:txBody>
      </p:sp>
    </p:spTree>
    <p:extLst>
      <p:ext uri="{BB962C8B-B14F-4D97-AF65-F5344CB8AC3E}">
        <p14:creationId xmlns:p14="http://schemas.microsoft.com/office/powerpoint/2010/main" val="2925827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8.wmf"/><Relationship Id="rId18" Type="http://schemas.openxmlformats.org/officeDocument/2006/relationships/oleObject" Target="../embeddings/oleObject17.bin"/><Relationship Id="rId3" Type="http://schemas.openxmlformats.org/officeDocument/2006/relationships/notesSlide" Target="../notesSlides/notesSlide2.xml"/><Relationship Id="rId21" Type="http://schemas.openxmlformats.org/officeDocument/2006/relationships/image" Target="../media/image22.wmf"/><Relationship Id="rId7" Type="http://schemas.openxmlformats.org/officeDocument/2006/relationships/image" Target="../media/image15.png"/><Relationship Id="rId12" Type="http://schemas.openxmlformats.org/officeDocument/2006/relationships/oleObject" Target="../embeddings/oleObject14.bin"/><Relationship Id="rId17"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tags" Target="../tags/tag2.xml"/><Relationship Id="rId6" Type="http://schemas.openxmlformats.org/officeDocument/2006/relationships/image" Target="../media/image14.png"/><Relationship Id="rId11" Type="http://schemas.openxmlformats.org/officeDocument/2006/relationships/image" Target="../media/image17.wmf"/><Relationship Id="rId5" Type="http://schemas.openxmlformats.org/officeDocument/2006/relationships/image" Target="../media/image13.png"/><Relationship Id="rId15" Type="http://schemas.openxmlformats.org/officeDocument/2006/relationships/image" Target="../media/image19.wmf"/><Relationship Id="rId10" Type="http://schemas.openxmlformats.org/officeDocument/2006/relationships/oleObject" Target="../embeddings/oleObject13.bin"/><Relationship Id="rId19" Type="http://schemas.openxmlformats.org/officeDocument/2006/relationships/image" Target="../media/image21.wmf"/><Relationship Id="rId4" Type="http://schemas.openxmlformats.org/officeDocument/2006/relationships/image" Target="../media/image12.png"/><Relationship Id="rId9" Type="http://schemas.openxmlformats.org/officeDocument/2006/relationships/image" Target="../media/image16.wmf"/><Relationship Id="rId1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5.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3.bin"/><Relationship Id="rId18" Type="http://schemas.openxmlformats.org/officeDocument/2006/relationships/image" Target="../media/image37.wmf"/><Relationship Id="rId26" Type="http://schemas.openxmlformats.org/officeDocument/2006/relationships/image" Target="../media/image41.wmf"/><Relationship Id="rId3" Type="http://schemas.openxmlformats.org/officeDocument/2006/relationships/notesSlide" Target="../notesSlides/notesSlide6.xml"/><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34.wmf"/><Relationship Id="rId17" Type="http://schemas.openxmlformats.org/officeDocument/2006/relationships/oleObject" Target="../embeddings/oleObject25.bin"/><Relationship Id="rId25"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29" Type="http://schemas.openxmlformats.org/officeDocument/2006/relationships/oleObject" Target="../embeddings/oleObject31.bin"/><Relationship Id="rId1" Type="http://schemas.openxmlformats.org/officeDocument/2006/relationships/tags" Target="../tags/tag6.xml"/><Relationship Id="rId6" Type="http://schemas.openxmlformats.org/officeDocument/2006/relationships/image" Target="../media/image31.wmf"/><Relationship Id="rId11" Type="http://schemas.openxmlformats.org/officeDocument/2006/relationships/oleObject" Target="../embeddings/oleObject22.bin"/><Relationship Id="rId24" Type="http://schemas.openxmlformats.org/officeDocument/2006/relationships/image" Target="../media/image40.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8.bin"/><Relationship Id="rId28" Type="http://schemas.openxmlformats.org/officeDocument/2006/relationships/image" Target="../media/image42.wmf"/><Relationship Id="rId10" Type="http://schemas.openxmlformats.org/officeDocument/2006/relationships/image" Target="../media/image33.wmf"/><Relationship Id="rId19" Type="http://schemas.openxmlformats.org/officeDocument/2006/relationships/oleObject" Target="../embeddings/oleObject26.bin"/><Relationship Id="rId4" Type="http://schemas.openxmlformats.org/officeDocument/2006/relationships/image" Target="../media/image30.png"/><Relationship Id="rId9" Type="http://schemas.openxmlformats.org/officeDocument/2006/relationships/oleObject" Target="../embeddings/oleObject21.bin"/><Relationship Id="rId14" Type="http://schemas.openxmlformats.org/officeDocument/2006/relationships/image" Target="../media/image35.wmf"/><Relationship Id="rId22" Type="http://schemas.openxmlformats.org/officeDocument/2006/relationships/image" Target="../media/image39.wmf"/><Relationship Id="rId27" Type="http://schemas.openxmlformats.org/officeDocument/2006/relationships/oleObject" Target="../embeddings/oleObject30.bin"/><Relationship Id="rId30" Type="http://schemas.openxmlformats.org/officeDocument/2006/relationships/image" Target="../media/image43.wmf"/></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oleObject" Target="../embeddings/oleObject4.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oleObject" Target="../embeddings/oleObject10.bin"/><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BA60-DCD0-4467-8B73-4F36C0B673C4}"/>
              </a:ext>
            </a:extLst>
          </p:cNvPr>
          <p:cNvSpPr>
            <a:spLocks noGrp="1"/>
          </p:cNvSpPr>
          <p:nvPr>
            <p:ph type="ctrTitle"/>
          </p:nvPr>
        </p:nvSpPr>
        <p:spPr/>
        <p:txBody>
          <a:bodyPr>
            <a:normAutofit/>
          </a:bodyPr>
          <a:lstStyle/>
          <a:p>
            <a:r>
              <a:rPr lang="en-CA" dirty="0"/>
              <a:t>AP Stats Chapter 9 Review</a:t>
            </a:r>
            <a:br>
              <a:rPr lang="en-CA" dirty="0"/>
            </a:br>
            <a:r>
              <a:rPr lang="en-CA" dirty="0"/>
              <a:t>Sampling Distributions</a:t>
            </a:r>
          </a:p>
        </p:txBody>
      </p:sp>
      <p:sp>
        <p:nvSpPr>
          <p:cNvPr id="3" name="Subtitle 2">
            <a:extLst>
              <a:ext uri="{FF2B5EF4-FFF2-40B4-BE49-F238E27FC236}">
                <a16:creationId xmlns:a16="http://schemas.microsoft.com/office/drawing/2014/main" id="{028E556F-6B85-4659-B168-117372DF3818}"/>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3161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ADC6AE-B97F-43DA-8B6A-1A4AC2D0EF14}"/>
              </a:ext>
            </a:extLst>
          </p:cNvPr>
          <p:cNvSpPr>
            <a:spLocks noGrp="1"/>
          </p:cNvSpPr>
          <p:nvPr>
            <p:ph idx="1"/>
          </p:nvPr>
        </p:nvSpPr>
        <p:spPr>
          <a:xfrm>
            <a:off x="272935" y="154767"/>
            <a:ext cx="11689080" cy="2447117"/>
          </a:xfrm>
        </p:spPr>
        <p:txBody>
          <a:bodyPr/>
          <a:lstStyle/>
          <a:p>
            <a:pPr marL="0" indent="0">
              <a:buNone/>
            </a:pPr>
            <a:r>
              <a:rPr lang="en-CA" dirty="0"/>
              <a:t>There were 5317 owned homes sold in a BC city in the year 2000.  The distribution of the sales of these homes was strongly right-skewed, with a mean of $206,274 and a standard deviation of $37,881.  If all possible SRS of size 100 are drawn from this population and the mean is computed for each off these samples, which of the following describes the sampling distribution of the sample mean? </a:t>
            </a:r>
          </a:p>
        </p:txBody>
      </p:sp>
      <p:pic>
        <p:nvPicPr>
          <p:cNvPr id="7" name="Picture 6">
            <a:extLst>
              <a:ext uri="{FF2B5EF4-FFF2-40B4-BE49-F238E27FC236}">
                <a16:creationId xmlns:a16="http://schemas.microsoft.com/office/drawing/2014/main" id="{955FB0EB-8B84-BD10-821B-52F19374915E}"/>
              </a:ext>
            </a:extLst>
          </p:cNvPr>
          <p:cNvPicPr>
            <a:picLocks noChangeAspect="1"/>
          </p:cNvPicPr>
          <p:nvPr/>
        </p:nvPicPr>
        <p:blipFill>
          <a:blip r:embed="rId2"/>
          <a:stretch>
            <a:fillRect/>
          </a:stretch>
        </p:blipFill>
        <p:spPr>
          <a:xfrm>
            <a:off x="961831" y="2745576"/>
            <a:ext cx="10465765" cy="2969424"/>
          </a:xfrm>
          <a:prstGeom prst="rect">
            <a:avLst/>
          </a:prstGeom>
        </p:spPr>
      </p:pic>
      <p:sp>
        <p:nvSpPr>
          <p:cNvPr id="8" name="TextBox 7">
            <a:extLst>
              <a:ext uri="{FF2B5EF4-FFF2-40B4-BE49-F238E27FC236}">
                <a16:creationId xmlns:a16="http://schemas.microsoft.com/office/drawing/2014/main" id="{46955BD2-4E74-A4B0-324E-E4D4D00BE6A8}"/>
              </a:ext>
            </a:extLst>
          </p:cNvPr>
          <p:cNvSpPr txBox="1"/>
          <p:nvPr/>
        </p:nvSpPr>
        <p:spPr>
          <a:xfrm>
            <a:off x="523306" y="2830285"/>
            <a:ext cx="688896" cy="446276"/>
          </a:xfrm>
          <a:prstGeom prst="rect">
            <a:avLst/>
          </a:prstGeom>
          <a:noFill/>
        </p:spPr>
        <p:txBody>
          <a:bodyPr wrap="square" rtlCol="0">
            <a:spAutoFit/>
          </a:bodyPr>
          <a:lstStyle/>
          <a:p>
            <a:r>
              <a:rPr lang="en-US" sz="2300" dirty="0"/>
              <a:t>a)</a:t>
            </a:r>
          </a:p>
        </p:txBody>
      </p:sp>
      <p:sp>
        <p:nvSpPr>
          <p:cNvPr id="9" name="TextBox 8">
            <a:extLst>
              <a:ext uri="{FF2B5EF4-FFF2-40B4-BE49-F238E27FC236}">
                <a16:creationId xmlns:a16="http://schemas.microsoft.com/office/drawing/2014/main" id="{91391C18-E59A-D684-83D6-63710380DFC8}"/>
              </a:ext>
            </a:extLst>
          </p:cNvPr>
          <p:cNvSpPr txBox="1"/>
          <p:nvPr/>
        </p:nvSpPr>
        <p:spPr>
          <a:xfrm>
            <a:off x="526077" y="3375956"/>
            <a:ext cx="688896" cy="446276"/>
          </a:xfrm>
          <a:prstGeom prst="rect">
            <a:avLst/>
          </a:prstGeom>
          <a:noFill/>
        </p:spPr>
        <p:txBody>
          <a:bodyPr wrap="square" rtlCol="0">
            <a:spAutoFit/>
          </a:bodyPr>
          <a:lstStyle/>
          <a:p>
            <a:r>
              <a:rPr lang="en-US" sz="2300" dirty="0"/>
              <a:t>B)</a:t>
            </a:r>
          </a:p>
        </p:txBody>
      </p:sp>
      <p:sp>
        <p:nvSpPr>
          <p:cNvPr id="10" name="TextBox 9">
            <a:extLst>
              <a:ext uri="{FF2B5EF4-FFF2-40B4-BE49-F238E27FC236}">
                <a16:creationId xmlns:a16="http://schemas.microsoft.com/office/drawing/2014/main" id="{294E64AE-1610-700D-36C9-BB822C1A68A1}"/>
              </a:ext>
            </a:extLst>
          </p:cNvPr>
          <p:cNvSpPr txBox="1"/>
          <p:nvPr/>
        </p:nvSpPr>
        <p:spPr>
          <a:xfrm>
            <a:off x="553787" y="3896688"/>
            <a:ext cx="688896" cy="446276"/>
          </a:xfrm>
          <a:prstGeom prst="rect">
            <a:avLst/>
          </a:prstGeom>
          <a:noFill/>
        </p:spPr>
        <p:txBody>
          <a:bodyPr wrap="square" rtlCol="0">
            <a:spAutoFit/>
          </a:bodyPr>
          <a:lstStyle/>
          <a:p>
            <a:r>
              <a:rPr lang="en-US" sz="2300" dirty="0"/>
              <a:t>c)</a:t>
            </a:r>
          </a:p>
        </p:txBody>
      </p:sp>
      <p:sp>
        <p:nvSpPr>
          <p:cNvPr id="11" name="TextBox 10">
            <a:extLst>
              <a:ext uri="{FF2B5EF4-FFF2-40B4-BE49-F238E27FC236}">
                <a16:creationId xmlns:a16="http://schemas.microsoft.com/office/drawing/2014/main" id="{FB4592DB-792F-0BD0-A771-A9E0E8F9ABEF}"/>
              </a:ext>
            </a:extLst>
          </p:cNvPr>
          <p:cNvSpPr txBox="1"/>
          <p:nvPr/>
        </p:nvSpPr>
        <p:spPr>
          <a:xfrm>
            <a:off x="581497" y="4417420"/>
            <a:ext cx="688896" cy="446276"/>
          </a:xfrm>
          <a:prstGeom prst="rect">
            <a:avLst/>
          </a:prstGeom>
          <a:noFill/>
        </p:spPr>
        <p:txBody>
          <a:bodyPr wrap="square" rtlCol="0">
            <a:spAutoFit/>
          </a:bodyPr>
          <a:lstStyle/>
          <a:p>
            <a:r>
              <a:rPr lang="en-US" sz="2300" dirty="0"/>
              <a:t>d)</a:t>
            </a:r>
          </a:p>
        </p:txBody>
      </p:sp>
      <p:sp>
        <p:nvSpPr>
          <p:cNvPr id="12" name="TextBox 11">
            <a:extLst>
              <a:ext uri="{FF2B5EF4-FFF2-40B4-BE49-F238E27FC236}">
                <a16:creationId xmlns:a16="http://schemas.microsoft.com/office/drawing/2014/main" id="{BDC703C6-E2D0-3061-DEAC-861B222F12CA}"/>
              </a:ext>
            </a:extLst>
          </p:cNvPr>
          <p:cNvSpPr txBox="1"/>
          <p:nvPr/>
        </p:nvSpPr>
        <p:spPr>
          <a:xfrm>
            <a:off x="609207" y="4938152"/>
            <a:ext cx="688896" cy="446276"/>
          </a:xfrm>
          <a:prstGeom prst="rect">
            <a:avLst/>
          </a:prstGeom>
          <a:noFill/>
        </p:spPr>
        <p:txBody>
          <a:bodyPr wrap="square" rtlCol="0">
            <a:spAutoFit/>
          </a:bodyPr>
          <a:lstStyle/>
          <a:p>
            <a:r>
              <a:rPr lang="en-US" sz="2300" dirty="0"/>
              <a:t>e)</a:t>
            </a:r>
          </a:p>
        </p:txBody>
      </p:sp>
    </p:spTree>
    <p:extLst>
      <p:ext uri="{BB962C8B-B14F-4D97-AF65-F5344CB8AC3E}">
        <p14:creationId xmlns:p14="http://schemas.microsoft.com/office/powerpoint/2010/main" val="283424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3905-C182-480C-B9D4-F4C66676BB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45D591-9539-4782-96B6-7D142A77A2CB}"/>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A72375B9-6749-F001-0D59-CED39269B6A9}"/>
              </a:ext>
            </a:extLst>
          </p:cNvPr>
          <p:cNvPicPr>
            <a:picLocks noChangeAspect="1"/>
          </p:cNvPicPr>
          <p:nvPr/>
        </p:nvPicPr>
        <p:blipFill>
          <a:blip r:embed="rId4"/>
          <a:stretch>
            <a:fillRect/>
          </a:stretch>
        </p:blipFill>
        <p:spPr>
          <a:xfrm>
            <a:off x="291205" y="171165"/>
            <a:ext cx="10000130" cy="5350069"/>
          </a:xfrm>
          <a:prstGeom prst="rect">
            <a:avLst/>
          </a:prstGeom>
        </p:spPr>
      </p:pic>
    </p:spTree>
    <p:custDataLst>
      <p:tags r:id="rId1"/>
    </p:custDataLst>
    <p:extLst>
      <p:ext uri="{BB962C8B-B14F-4D97-AF65-F5344CB8AC3E}">
        <p14:creationId xmlns:p14="http://schemas.microsoft.com/office/powerpoint/2010/main" val="140719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768100-D5A5-3891-4D9B-AC1EB93D3249}"/>
              </a:ext>
            </a:extLst>
          </p:cNvPr>
          <p:cNvPicPr>
            <a:picLocks noChangeAspect="1"/>
          </p:cNvPicPr>
          <p:nvPr/>
        </p:nvPicPr>
        <p:blipFill>
          <a:blip r:embed="rId4"/>
          <a:stretch>
            <a:fillRect/>
          </a:stretch>
        </p:blipFill>
        <p:spPr>
          <a:xfrm>
            <a:off x="590245" y="660010"/>
            <a:ext cx="6714714" cy="689558"/>
          </a:xfrm>
          <a:prstGeom prst="rect">
            <a:avLst/>
          </a:prstGeom>
        </p:spPr>
      </p:pic>
      <p:pic>
        <p:nvPicPr>
          <p:cNvPr id="6" name="Picture 5">
            <a:extLst>
              <a:ext uri="{FF2B5EF4-FFF2-40B4-BE49-F238E27FC236}">
                <a16:creationId xmlns:a16="http://schemas.microsoft.com/office/drawing/2014/main" id="{DDBA7DF8-672D-41E2-A66B-A6818B42691C}"/>
              </a:ext>
            </a:extLst>
          </p:cNvPr>
          <p:cNvPicPr>
            <a:picLocks noChangeAspect="1"/>
          </p:cNvPicPr>
          <p:nvPr/>
        </p:nvPicPr>
        <p:blipFill>
          <a:blip r:embed="rId5"/>
          <a:stretch>
            <a:fillRect/>
          </a:stretch>
        </p:blipFill>
        <p:spPr>
          <a:xfrm>
            <a:off x="546699" y="1239998"/>
            <a:ext cx="7472093" cy="531298"/>
          </a:xfrm>
          <a:prstGeom prst="rect">
            <a:avLst/>
          </a:prstGeom>
        </p:spPr>
      </p:pic>
      <p:pic>
        <p:nvPicPr>
          <p:cNvPr id="7" name="Picture 6">
            <a:extLst>
              <a:ext uri="{FF2B5EF4-FFF2-40B4-BE49-F238E27FC236}">
                <a16:creationId xmlns:a16="http://schemas.microsoft.com/office/drawing/2014/main" id="{F71FA65A-2F9C-9B59-45A5-93B1CB3DE412}"/>
              </a:ext>
            </a:extLst>
          </p:cNvPr>
          <p:cNvPicPr>
            <a:picLocks noChangeAspect="1"/>
          </p:cNvPicPr>
          <p:nvPr/>
        </p:nvPicPr>
        <p:blipFill>
          <a:blip r:embed="rId6"/>
          <a:stretch>
            <a:fillRect/>
          </a:stretch>
        </p:blipFill>
        <p:spPr>
          <a:xfrm>
            <a:off x="223520" y="58356"/>
            <a:ext cx="9884228" cy="517628"/>
          </a:xfrm>
          <a:prstGeom prst="rect">
            <a:avLst/>
          </a:prstGeom>
        </p:spPr>
      </p:pic>
      <p:pic>
        <p:nvPicPr>
          <p:cNvPr id="8" name="Picture 7">
            <a:extLst>
              <a:ext uri="{FF2B5EF4-FFF2-40B4-BE49-F238E27FC236}">
                <a16:creationId xmlns:a16="http://schemas.microsoft.com/office/drawing/2014/main" id="{03E1BF3D-6E5F-77B5-D852-39878A02FB75}"/>
              </a:ext>
            </a:extLst>
          </p:cNvPr>
          <p:cNvPicPr>
            <a:picLocks noChangeAspect="1"/>
          </p:cNvPicPr>
          <p:nvPr/>
        </p:nvPicPr>
        <p:blipFill>
          <a:blip r:embed="rId7"/>
          <a:stretch>
            <a:fillRect/>
          </a:stretch>
        </p:blipFill>
        <p:spPr>
          <a:xfrm>
            <a:off x="662665" y="1771296"/>
            <a:ext cx="1333686" cy="2076740"/>
          </a:xfrm>
          <a:prstGeom prst="rect">
            <a:avLst/>
          </a:prstGeom>
        </p:spPr>
      </p:pic>
      <p:graphicFrame>
        <p:nvGraphicFramePr>
          <p:cNvPr id="3" name="Object 2">
            <a:extLst>
              <a:ext uri="{FF2B5EF4-FFF2-40B4-BE49-F238E27FC236}">
                <a16:creationId xmlns:a16="http://schemas.microsoft.com/office/drawing/2014/main" id="{6679D29A-AB12-0CCA-684E-D5932A9A98EA}"/>
              </a:ext>
            </a:extLst>
          </p:cNvPr>
          <p:cNvGraphicFramePr>
            <a:graphicFrameLocks noChangeAspect="1"/>
          </p:cNvGraphicFramePr>
          <p:nvPr/>
        </p:nvGraphicFramePr>
        <p:xfrm>
          <a:off x="6667182" y="1866689"/>
          <a:ext cx="1562417" cy="568622"/>
        </p:xfrm>
        <a:graphic>
          <a:graphicData uri="http://schemas.openxmlformats.org/presentationml/2006/ole">
            <mc:AlternateContent xmlns:mc="http://schemas.openxmlformats.org/markup-compatibility/2006">
              <mc:Choice xmlns:v="urn:schemas-microsoft-com:vml" Requires="v">
                <p:oleObj name="Equation" r:id="rId8" imgW="558720" imgH="203040" progId="Equation.DSMT4">
                  <p:embed/>
                </p:oleObj>
              </mc:Choice>
              <mc:Fallback>
                <p:oleObj name="Equation" r:id="rId8" imgW="558720" imgH="203040" progId="Equation.DSMT4">
                  <p:embed/>
                  <p:pic>
                    <p:nvPicPr>
                      <p:cNvPr id="3" name="Object 2">
                        <a:extLst>
                          <a:ext uri="{FF2B5EF4-FFF2-40B4-BE49-F238E27FC236}">
                            <a16:creationId xmlns:a16="http://schemas.microsoft.com/office/drawing/2014/main" id="{6679D29A-AB12-0CCA-684E-D5932A9A98EA}"/>
                          </a:ext>
                        </a:extLst>
                      </p:cNvPr>
                      <p:cNvPicPr>
                        <a:picLocks noChangeAspect="1" noChangeArrowheads="1"/>
                      </p:cNvPicPr>
                      <p:nvPr/>
                    </p:nvPicPr>
                    <p:blipFill>
                      <a:blip r:embed="rId9"/>
                      <a:srcRect/>
                      <a:stretch>
                        <a:fillRect/>
                      </a:stretch>
                    </p:blipFill>
                    <p:spPr bwMode="auto">
                      <a:xfrm>
                        <a:off x="6667182" y="1866689"/>
                        <a:ext cx="1562417" cy="568622"/>
                      </a:xfrm>
                      <a:prstGeom prst="rect">
                        <a:avLst/>
                      </a:prstGeom>
                      <a:noFill/>
                      <a:ln>
                        <a:noFill/>
                      </a:ln>
                      <a:effectLst/>
                    </p:spPr>
                  </p:pic>
                </p:oleObj>
              </mc:Fallback>
            </mc:AlternateContent>
          </a:graphicData>
        </a:graphic>
      </p:graphicFrame>
      <p:graphicFrame>
        <p:nvGraphicFramePr>
          <p:cNvPr id="4" name="Object 3">
            <a:extLst>
              <a:ext uri="{FF2B5EF4-FFF2-40B4-BE49-F238E27FC236}">
                <a16:creationId xmlns:a16="http://schemas.microsoft.com/office/drawing/2014/main" id="{47318C3B-7204-9733-9282-92F19FC6DB2A}"/>
              </a:ext>
            </a:extLst>
          </p:cNvPr>
          <p:cNvGraphicFramePr>
            <a:graphicFrameLocks noChangeAspect="1"/>
          </p:cNvGraphicFramePr>
          <p:nvPr/>
        </p:nvGraphicFramePr>
        <p:xfrm>
          <a:off x="8596630" y="1866689"/>
          <a:ext cx="1422400" cy="496887"/>
        </p:xfrm>
        <a:graphic>
          <a:graphicData uri="http://schemas.openxmlformats.org/presentationml/2006/ole">
            <mc:AlternateContent xmlns:mc="http://schemas.openxmlformats.org/markup-compatibility/2006">
              <mc:Choice xmlns:v="urn:schemas-microsoft-com:vml" Requires="v">
                <p:oleObj name="Equation" r:id="rId10" imgW="507960" imgH="177480" progId="Equation.DSMT4">
                  <p:embed/>
                </p:oleObj>
              </mc:Choice>
              <mc:Fallback>
                <p:oleObj name="Equation" r:id="rId10" imgW="507960" imgH="177480" progId="Equation.DSMT4">
                  <p:embed/>
                  <p:pic>
                    <p:nvPicPr>
                      <p:cNvPr id="4" name="Object 3">
                        <a:extLst>
                          <a:ext uri="{FF2B5EF4-FFF2-40B4-BE49-F238E27FC236}">
                            <a16:creationId xmlns:a16="http://schemas.microsoft.com/office/drawing/2014/main" id="{47318C3B-7204-9733-9282-92F19FC6DB2A}"/>
                          </a:ext>
                        </a:extLst>
                      </p:cNvPr>
                      <p:cNvPicPr>
                        <a:picLocks noChangeAspect="1" noChangeArrowheads="1"/>
                      </p:cNvPicPr>
                      <p:nvPr/>
                    </p:nvPicPr>
                    <p:blipFill>
                      <a:blip r:embed="rId11"/>
                      <a:srcRect/>
                      <a:stretch>
                        <a:fillRect/>
                      </a:stretch>
                    </p:blipFill>
                    <p:spPr bwMode="auto">
                      <a:xfrm>
                        <a:off x="8596630" y="1866689"/>
                        <a:ext cx="1422400" cy="496887"/>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69FEA052-AE7C-0C63-E08C-C8BAF93F507F}"/>
              </a:ext>
            </a:extLst>
          </p:cNvPr>
          <p:cNvGraphicFramePr>
            <a:graphicFrameLocks noChangeAspect="1"/>
          </p:cNvGraphicFramePr>
          <p:nvPr/>
        </p:nvGraphicFramePr>
        <p:xfrm>
          <a:off x="6243967" y="2851256"/>
          <a:ext cx="1774825" cy="744537"/>
        </p:xfrm>
        <a:graphic>
          <a:graphicData uri="http://schemas.openxmlformats.org/presentationml/2006/ole">
            <mc:AlternateContent xmlns:mc="http://schemas.openxmlformats.org/markup-compatibility/2006">
              <mc:Choice xmlns:v="urn:schemas-microsoft-com:vml" Requires="v">
                <p:oleObj name="Equation" r:id="rId12" imgW="634680" imgH="266400" progId="Equation.DSMT4">
                  <p:embed/>
                </p:oleObj>
              </mc:Choice>
              <mc:Fallback>
                <p:oleObj name="Equation" r:id="rId12" imgW="634680" imgH="266400" progId="Equation.DSMT4">
                  <p:embed/>
                  <p:pic>
                    <p:nvPicPr>
                      <p:cNvPr id="9" name="Object 8">
                        <a:extLst>
                          <a:ext uri="{FF2B5EF4-FFF2-40B4-BE49-F238E27FC236}">
                            <a16:creationId xmlns:a16="http://schemas.microsoft.com/office/drawing/2014/main" id="{69FEA052-AE7C-0C63-E08C-C8BAF93F507F}"/>
                          </a:ext>
                        </a:extLst>
                      </p:cNvPr>
                      <p:cNvPicPr>
                        <a:picLocks noChangeAspect="1" noChangeArrowheads="1"/>
                      </p:cNvPicPr>
                      <p:nvPr/>
                    </p:nvPicPr>
                    <p:blipFill>
                      <a:blip r:embed="rId13"/>
                      <a:srcRect/>
                      <a:stretch>
                        <a:fillRect/>
                      </a:stretch>
                    </p:blipFill>
                    <p:spPr bwMode="auto">
                      <a:xfrm>
                        <a:off x="6243967" y="2851256"/>
                        <a:ext cx="1774825" cy="744537"/>
                      </a:xfrm>
                      <a:prstGeom prst="rect">
                        <a:avLst/>
                      </a:prstGeom>
                      <a:noFill/>
                      <a:ln>
                        <a:noFill/>
                      </a:ln>
                      <a:effectLst/>
                    </p:spPr>
                  </p:pic>
                </p:oleObj>
              </mc:Fallback>
            </mc:AlternateContent>
          </a:graphicData>
        </a:graphic>
      </p:graphicFrame>
      <p:graphicFrame>
        <p:nvGraphicFramePr>
          <p:cNvPr id="10" name="Object 9">
            <a:extLst>
              <a:ext uri="{FF2B5EF4-FFF2-40B4-BE49-F238E27FC236}">
                <a16:creationId xmlns:a16="http://schemas.microsoft.com/office/drawing/2014/main" id="{7C8453EC-B7F9-BA73-5431-D2666D39A098}"/>
              </a:ext>
            </a:extLst>
          </p:cNvPr>
          <p:cNvGraphicFramePr>
            <a:graphicFrameLocks noChangeAspect="1"/>
          </p:cNvGraphicFramePr>
          <p:nvPr/>
        </p:nvGraphicFramePr>
        <p:xfrm>
          <a:off x="8371997" y="2512987"/>
          <a:ext cx="2696527" cy="1082806"/>
        </p:xfrm>
        <a:graphic>
          <a:graphicData uri="http://schemas.openxmlformats.org/presentationml/2006/ole">
            <mc:AlternateContent xmlns:mc="http://schemas.openxmlformats.org/markup-compatibility/2006">
              <mc:Choice xmlns:v="urn:schemas-microsoft-com:vml" Requires="v">
                <p:oleObj name="Equation" r:id="rId14" imgW="1168200" imgH="469800" progId="Equation.DSMT4">
                  <p:embed/>
                </p:oleObj>
              </mc:Choice>
              <mc:Fallback>
                <p:oleObj name="Equation" r:id="rId14" imgW="1168200" imgH="469800" progId="Equation.DSMT4">
                  <p:embed/>
                  <p:pic>
                    <p:nvPicPr>
                      <p:cNvPr id="10" name="Object 9">
                        <a:extLst>
                          <a:ext uri="{FF2B5EF4-FFF2-40B4-BE49-F238E27FC236}">
                            <a16:creationId xmlns:a16="http://schemas.microsoft.com/office/drawing/2014/main" id="{7C8453EC-B7F9-BA73-5431-D2666D39A098}"/>
                          </a:ext>
                        </a:extLst>
                      </p:cNvPr>
                      <p:cNvPicPr>
                        <a:picLocks noChangeAspect="1" noChangeArrowheads="1"/>
                      </p:cNvPicPr>
                      <p:nvPr/>
                    </p:nvPicPr>
                    <p:blipFill>
                      <a:blip r:embed="rId15"/>
                      <a:srcRect/>
                      <a:stretch>
                        <a:fillRect/>
                      </a:stretch>
                    </p:blipFill>
                    <p:spPr bwMode="auto">
                      <a:xfrm>
                        <a:off x="8371997" y="2512987"/>
                        <a:ext cx="2696527" cy="1082806"/>
                      </a:xfrm>
                      <a:prstGeom prst="rect">
                        <a:avLst/>
                      </a:prstGeom>
                      <a:noFill/>
                      <a:ln>
                        <a:noFill/>
                      </a:ln>
                      <a:effectLst/>
                    </p:spPr>
                  </p:pic>
                </p:oleObj>
              </mc:Fallback>
            </mc:AlternateContent>
          </a:graphicData>
        </a:graphic>
      </p:graphicFrame>
      <p:graphicFrame>
        <p:nvGraphicFramePr>
          <p:cNvPr id="11" name="Object 10">
            <a:extLst>
              <a:ext uri="{FF2B5EF4-FFF2-40B4-BE49-F238E27FC236}">
                <a16:creationId xmlns:a16="http://schemas.microsoft.com/office/drawing/2014/main" id="{F82FCB91-E64E-46D0-1A20-C3F9797EABE2}"/>
              </a:ext>
            </a:extLst>
          </p:cNvPr>
          <p:cNvGraphicFramePr>
            <a:graphicFrameLocks noChangeAspect="1"/>
          </p:cNvGraphicFramePr>
          <p:nvPr/>
        </p:nvGraphicFramePr>
        <p:xfrm>
          <a:off x="8371997" y="3848036"/>
          <a:ext cx="2871787" cy="614363"/>
        </p:xfrm>
        <a:graphic>
          <a:graphicData uri="http://schemas.openxmlformats.org/presentationml/2006/ole">
            <mc:AlternateContent xmlns:mc="http://schemas.openxmlformats.org/markup-compatibility/2006">
              <mc:Choice xmlns:v="urn:schemas-microsoft-com:vml" Requires="v">
                <p:oleObj name="Equation" r:id="rId16" imgW="1244520" imgH="266400" progId="Equation.DSMT4">
                  <p:embed/>
                </p:oleObj>
              </mc:Choice>
              <mc:Fallback>
                <p:oleObj name="Equation" r:id="rId16" imgW="1244520" imgH="266400" progId="Equation.DSMT4">
                  <p:embed/>
                  <p:pic>
                    <p:nvPicPr>
                      <p:cNvPr id="11" name="Object 10">
                        <a:extLst>
                          <a:ext uri="{FF2B5EF4-FFF2-40B4-BE49-F238E27FC236}">
                            <a16:creationId xmlns:a16="http://schemas.microsoft.com/office/drawing/2014/main" id="{F82FCB91-E64E-46D0-1A20-C3F9797EABE2}"/>
                          </a:ext>
                        </a:extLst>
                      </p:cNvPr>
                      <p:cNvPicPr>
                        <a:picLocks noChangeAspect="1" noChangeArrowheads="1"/>
                      </p:cNvPicPr>
                      <p:nvPr/>
                    </p:nvPicPr>
                    <p:blipFill>
                      <a:blip r:embed="rId17"/>
                      <a:srcRect/>
                      <a:stretch>
                        <a:fillRect/>
                      </a:stretch>
                    </p:blipFill>
                    <p:spPr bwMode="auto">
                      <a:xfrm>
                        <a:off x="8371997" y="3848036"/>
                        <a:ext cx="2871787" cy="614363"/>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F53AF32E-5DFD-9758-C038-695A39DAB9B7}"/>
              </a:ext>
            </a:extLst>
          </p:cNvPr>
          <p:cNvGraphicFramePr>
            <a:graphicFrameLocks noChangeAspect="1"/>
          </p:cNvGraphicFramePr>
          <p:nvPr/>
        </p:nvGraphicFramePr>
        <p:xfrm>
          <a:off x="2329180" y="4675753"/>
          <a:ext cx="4600575" cy="760412"/>
        </p:xfrm>
        <a:graphic>
          <a:graphicData uri="http://schemas.openxmlformats.org/presentationml/2006/ole">
            <mc:AlternateContent xmlns:mc="http://schemas.openxmlformats.org/markup-compatibility/2006">
              <mc:Choice xmlns:v="urn:schemas-microsoft-com:vml" Requires="v">
                <p:oleObj name="Equation" r:id="rId18" imgW="1993680" imgH="330120" progId="Equation.DSMT4">
                  <p:embed/>
                </p:oleObj>
              </mc:Choice>
              <mc:Fallback>
                <p:oleObj name="Equation" r:id="rId18" imgW="1993680" imgH="330120" progId="Equation.DSMT4">
                  <p:embed/>
                  <p:pic>
                    <p:nvPicPr>
                      <p:cNvPr id="12" name="Object 11">
                        <a:extLst>
                          <a:ext uri="{FF2B5EF4-FFF2-40B4-BE49-F238E27FC236}">
                            <a16:creationId xmlns:a16="http://schemas.microsoft.com/office/drawing/2014/main" id="{F53AF32E-5DFD-9758-C038-695A39DAB9B7}"/>
                          </a:ext>
                        </a:extLst>
                      </p:cNvPr>
                      <p:cNvPicPr>
                        <a:picLocks noChangeAspect="1" noChangeArrowheads="1"/>
                      </p:cNvPicPr>
                      <p:nvPr/>
                    </p:nvPicPr>
                    <p:blipFill>
                      <a:blip r:embed="rId19"/>
                      <a:srcRect/>
                      <a:stretch>
                        <a:fillRect/>
                      </a:stretch>
                    </p:blipFill>
                    <p:spPr bwMode="auto">
                      <a:xfrm>
                        <a:off x="2329180" y="4675753"/>
                        <a:ext cx="4600575" cy="760412"/>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5F7E93BC-6CF8-FB3C-F14E-525CE62FD518}"/>
              </a:ext>
            </a:extLst>
          </p:cNvPr>
          <p:cNvGraphicFramePr>
            <a:graphicFrameLocks noChangeAspect="1"/>
          </p:cNvGraphicFramePr>
          <p:nvPr/>
        </p:nvGraphicFramePr>
        <p:xfrm>
          <a:off x="7051211" y="4851171"/>
          <a:ext cx="1935162" cy="409575"/>
        </p:xfrm>
        <a:graphic>
          <a:graphicData uri="http://schemas.openxmlformats.org/presentationml/2006/ole">
            <mc:AlternateContent xmlns:mc="http://schemas.openxmlformats.org/markup-compatibility/2006">
              <mc:Choice xmlns:v="urn:schemas-microsoft-com:vml" Requires="v">
                <p:oleObj name="Equation" r:id="rId20" imgW="838080" imgH="177480" progId="Equation.DSMT4">
                  <p:embed/>
                </p:oleObj>
              </mc:Choice>
              <mc:Fallback>
                <p:oleObj name="Equation" r:id="rId20" imgW="838080" imgH="177480" progId="Equation.DSMT4">
                  <p:embed/>
                  <p:pic>
                    <p:nvPicPr>
                      <p:cNvPr id="13" name="Object 12">
                        <a:extLst>
                          <a:ext uri="{FF2B5EF4-FFF2-40B4-BE49-F238E27FC236}">
                            <a16:creationId xmlns:a16="http://schemas.microsoft.com/office/drawing/2014/main" id="{5F7E93BC-6CF8-FB3C-F14E-525CE62FD518}"/>
                          </a:ext>
                        </a:extLst>
                      </p:cNvPr>
                      <p:cNvPicPr>
                        <a:picLocks noChangeAspect="1" noChangeArrowheads="1"/>
                      </p:cNvPicPr>
                      <p:nvPr/>
                    </p:nvPicPr>
                    <p:blipFill>
                      <a:blip r:embed="rId21"/>
                      <a:srcRect/>
                      <a:stretch>
                        <a:fillRect/>
                      </a:stretch>
                    </p:blipFill>
                    <p:spPr bwMode="auto">
                      <a:xfrm>
                        <a:off x="7051211" y="4851171"/>
                        <a:ext cx="1935162" cy="409575"/>
                      </a:xfrm>
                      <a:prstGeom prst="rect">
                        <a:avLst/>
                      </a:prstGeom>
                      <a:noFill/>
                      <a:ln>
                        <a:noFill/>
                      </a:ln>
                      <a:effectLst/>
                    </p:spPr>
                  </p:pic>
                </p:oleObj>
              </mc:Fallback>
            </mc:AlternateContent>
          </a:graphicData>
        </a:graphic>
      </p:graphicFrame>
    </p:spTree>
    <p:custDataLst>
      <p:tags r:id="rId1"/>
    </p:custDataLst>
    <p:extLst>
      <p:ext uri="{BB962C8B-B14F-4D97-AF65-F5344CB8AC3E}">
        <p14:creationId xmlns:p14="http://schemas.microsoft.com/office/powerpoint/2010/main" val="133539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683D1-3BC7-4F44-AE1F-831A0D83DA51}"/>
              </a:ext>
            </a:extLst>
          </p:cNvPr>
          <p:cNvSpPr>
            <a:spLocks noGrp="1"/>
          </p:cNvSpPr>
          <p:nvPr>
            <p:ph sz="quarter" idx="1"/>
          </p:nvPr>
        </p:nvSpPr>
        <p:spPr>
          <a:xfrm>
            <a:off x="345440" y="147320"/>
            <a:ext cx="11562080" cy="2057400"/>
          </a:xfrm>
        </p:spPr>
        <p:txBody>
          <a:bodyPr/>
          <a:lstStyle/>
          <a:p>
            <a:pPr marL="0" indent="0">
              <a:buNone/>
            </a:pPr>
            <a:r>
              <a:rPr lang="en-US" dirty="0"/>
              <a:t>Q: A researcher wants to estimate the proportion of people who purchase a certain product online.  The researcher originally planned to obtain a random sample of 2500 people who purchased the product.  However, due to financial reasons, the sample size was reduced to 1250.  Which of the following describes the effect of reducing the number of people in the sample size?</a:t>
            </a:r>
          </a:p>
        </p:txBody>
      </p:sp>
      <p:sp>
        <p:nvSpPr>
          <p:cNvPr id="4" name="Content Placeholder 2">
            <a:extLst>
              <a:ext uri="{FF2B5EF4-FFF2-40B4-BE49-F238E27FC236}">
                <a16:creationId xmlns:a16="http://schemas.microsoft.com/office/drawing/2014/main" id="{046ECA1B-9DAC-4CD9-A1E1-E916CB2CC292}"/>
              </a:ext>
            </a:extLst>
          </p:cNvPr>
          <p:cNvSpPr txBox="1">
            <a:spLocks/>
          </p:cNvSpPr>
          <p:nvPr/>
        </p:nvSpPr>
        <p:spPr bwMode="auto">
          <a:xfrm>
            <a:off x="416560" y="2413000"/>
            <a:ext cx="11562080" cy="396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a) The variance of the sample will increase</a:t>
            </a:r>
            <a:br>
              <a:rPr lang="en-US" dirty="0"/>
            </a:br>
            <a:endParaRPr lang="en-US" dirty="0"/>
          </a:p>
          <a:p>
            <a:pPr marL="0" indent="0">
              <a:buFont typeface="Wingdings" panose="05000000000000000000" pitchFamily="2" charset="2"/>
              <a:buNone/>
            </a:pPr>
            <a:r>
              <a:rPr lang="en-US" dirty="0"/>
              <a:t>b) The variance of the population will decrease</a:t>
            </a:r>
            <a:br>
              <a:rPr lang="en-US" dirty="0"/>
            </a:br>
            <a:endParaRPr lang="en-US" dirty="0"/>
          </a:p>
          <a:p>
            <a:pPr marL="0" indent="0">
              <a:buFont typeface="Wingdings" panose="05000000000000000000" pitchFamily="2" charset="2"/>
              <a:buNone/>
            </a:pPr>
            <a:r>
              <a:rPr lang="en-US" dirty="0"/>
              <a:t>c) The variance of the sampling distribution of the estimator will increase</a:t>
            </a:r>
            <a:br>
              <a:rPr lang="en-US" dirty="0"/>
            </a:br>
            <a:endParaRPr lang="en-US" dirty="0"/>
          </a:p>
          <a:p>
            <a:pPr marL="0" indent="0">
              <a:buFont typeface="Wingdings" panose="05000000000000000000" pitchFamily="2" charset="2"/>
              <a:buNone/>
            </a:pPr>
            <a:r>
              <a:rPr lang="en-US" dirty="0"/>
              <a:t>d) The variance of the sampling distribution of the estimator will decrease</a:t>
            </a:r>
            <a:br>
              <a:rPr lang="en-US" dirty="0"/>
            </a:br>
            <a:endParaRPr lang="en-US" dirty="0"/>
          </a:p>
          <a:p>
            <a:pPr marL="0" indent="0">
              <a:buFont typeface="Wingdings" panose="05000000000000000000" pitchFamily="2" charset="2"/>
              <a:buNone/>
            </a:pPr>
            <a:r>
              <a:rPr lang="en-US" dirty="0"/>
              <a:t>e) The variance of the sampling distribution of the estimator will stay the same</a:t>
            </a:r>
          </a:p>
        </p:txBody>
      </p:sp>
    </p:spTree>
    <p:custDataLst>
      <p:tags r:id="rId1"/>
    </p:custDataLst>
    <p:extLst>
      <p:ext uri="{BB962C8B-B14F-4D97-AF65-F5344CB8AC3E}">
        <p14:creationId xmlns:p14="http://schemas.microsoft.com/office/powerpoint/2010/main" val="272770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1C50-319B-BE73-303B-AE3091D2B2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D21E18-0EAA-E4BD-A86E-1EA525A594FC}"/>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A3638955-9B38-7C8A-B99B-02B7C5B18A17}"/>
              </a:ext>
            </a:extLst>
          </p:cNvPr>
          <p:cNvPicPr>
            <a:picLocks noChangeAspect="1"/>
          </p:cNvPicPr>
          <p:nvPr/>
        </p:nvPicPr>
        <p:blipFill>
          <a:blip r:embed="rId4"/>
          <a:stretch>
            <a:fillRect/>
          </a:stretch>
        </p:blipFill>
        <p:spPr>
          <a:xfrm>
            <a:off x="358045" y="274638"/>
            <a:ext cx="11574738" cy="3489288"/>
          </a:xfrm>
          <a:prstGeom prst="rect">
            <a:avLst/>
          </a:prstGeom>
        </p:spPr>
      </p:pic>
    </p:spTree>
    <p:custDataLst>
      <p:tags r:id="rId1"/>
    </p:custDataLst>
    <p:extLst>
      <p:ext uri="{BB962C8B-B14F-4D97-AF65-F5344CB8AC3E}">
        <p14:creationId xmlns:p14="http://schemas.microsoft.com/office/powerpoint/2010/main" val="193178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2438A-DBEB-42A7-9FAF-B5F3B7696954}"/>
              </a:ext>
            </a:extLst>
          </p:cNvPr>
          <p:cNvPicPr>
            <a:picLocks noChangeAspect="1"/>
          </p:cNvPicPr>
          <p:nvPr/>
        </p:nvPicPr>
        <p:blipFill>
          <a:blip r:embed="rId4"/>
          <a:stretch>
            <a:fillRect/>
          </a:stretch>
        </p:blipFill>
        <p:spPr>
          <a:xfrm>
            <a:off x="98021" y="0"/>
            <a:ext cx="7768590" cy="3055561"/>
          </a:xfrm>
          <a:prstGeom prst="rect">
            <a:avLst/>
          </a:prstGeom>
        </p:spPr>
      </p:pic>
      <p:pic>
        <p:nvPicPr>
          <p:cNvPr id="5" name="Picture 4">
            <a:extLst>
              <a:ext uri="{FF2B5EF4-FFF2-40B4-BE49-F238E27FC236}">
                <a16:creationId xmlns:a16="http://schemas.microsoft.com/office/drawing/2014/main" id="{42816B46-81B9-4521-84FA-B5D542B1BDF4}"/>
              </a:ext>
            </a:extLst>
          </p:cNvPr>
          <p:cNvPicPr>
            <a:picLocks noChangeAspect="1"/>
          </p:cNvPicPr>
          <p:nvPr/>
        </p:nvPicPr>
        <p:blipFill>
          <a:blip r:embed="rId5"/>
          <a:stretch>
            <a:fillRect/>
          </a:stretch>
        </p:blipFill>
        <p:spPr>
          <a:xfrm>
            <a:off x="285115" y="2989898"/>
            <a:ext cx="3118485" cy="1513550"/>
          </a:xfrm>
          <a:prstGeom prst="rect">
            <a:avLst/>
          </a:prstGeom>
        </p:spPr>
      </p:pic>
      <p:pic>
        <p:nvPicPr>
          <p:cNvPr id="6" name="Picture 5">
            <a:extLst>
              <a:ext uri="{FF2B5EF4-FFF2-40B4-BE49-F238E27FC236}">
                <a16:creationId xmlns:a16="http://schemas.microsoft.com/office/drawing/2014/main" id="{50D3B6B8-8840-4B02-B689-3F39F465F230}"/>
              </a:ext>
            </a:extLst>
          </p:cNvPr>
          <p:cNvPicPr>
            <a:picLocks noChangeAspect="1"/>
          </p:cNvPicPr>
          <p:nvPr/>
        </p:nvPicPr>
        <p:blipFill>
          <a:blip r:embed="rId6"/>
          <a:stretch>
            <a:fillRect/>
          </a:stretch>
        </p:blipFill>
        <p:spPr>
          <a:xfrm>
            <a:off x="3640455" y="2995072"/>
            <a:ext cx="3400425" cy="1528350"/>
          </a:xfrm>
          <a:prstGeom prst="rect">
            <a:avLst/>
          </a:prstGeom>
        </p:spPr>
      </p:pic>
      <p:pic>
        <p:nvPicPr>
          <p:cNvPr id="7" name="Picture 6">
            <a:extLst>
              <a:ext uri="{FF2B5EF4-FFF2-40B4-BE49-F238E27FC236}">
                <a16:creationId xmlns:a16="http://schemas.microsoft.com/office/drawing/2014/main" id="{5A7C0886-2F2B-4E92-9564-5370239A0472}"/>
              </a:ext>
            </a:extLst>
          </p:cNvPr>
          <p:cNvPicPr>
            <a:picLocks noChangeAspect="1"/>
          </p:cNvPicPr>
          <p:nvPr/>
        </p:nvPicPr>
        <p:blipFill>
          <a:blip r:embed="rId7"/>
          <a:stretch>
            <a:fillRect/>
          </a:stretch>
        </p:blipFill>
        <p:spPr>
          <a:xfrm>
            <a:off x="7444364" y="2871585"/>
            <a:ext cx="3372121" cy="1522095"/>
          </a:xfrm>
          <a:prstGeom prst="rect">
            <a:avLst/>
          </a:prstGeom>
        </p:spPr>
      </p:pic>
      <p:pic>
        <p:nvPicPr>
          <p:cNvPr id="8" name="Picture 7">
            <a:extLst>
              <a:ext uri="{FF2B5EF4-FFF2-40B4-BE49-F238E27FC236}">
                <a16:creationId xmlns:a16="http://schemas.microsoft.com/office/drawing/2014/main" id="{52921C2A-23F2-47DB-A221-94B662A2F992}"/>
              </a:ext>
            </a:extLst>
          </p:cNvPr>
          <p:cNvPicPr>
            <a:picLocks noChangeAspect="1"/>
          </p:cNvPicPr>
          <p:nvPr/>
        </p:nvPicPr>
        <p:blipFill>
          <a:blip r:embed="rId8"/>
          <a:stretch>
            <a:fillRect/>
          </a:stretch>
        </p:blipFill>
        <p:spPr>
          <a:xfrm>
            <a:off x="367030" y="4937760"/>
            <a:ext cx="3250711" cy="1658937"/>
          </a:xfrm>
          <a:prstGeom prst="rect">
            <a:avLst/>
          </a:prstGeom>
        </p:spPr>
      </p:pic>
      <p:pic>
        <p:nvPicPr>
          <p:cNvPr id="9" name="Picture 8">
            <a:extLst>
              <a:ext uri="{FF2B5EF4-FFF2-40B4-BE49-F238E27FC236}">
                <a16:creationId xmlns:a16="http://schemas.microsoft.com/office/drawing/2014/main" id="{6B24C2CE-1438-4CC5-9021-991931CA293F}"/>
              </a:ext>
            </a:extLst>
          </p:cNvPr>
          <p:cNvPicPr>
            <a:picLocks noChangeAspect="1"/>
          </p:cNvPicPr>
          <p:nvPr/>
        </p:nvPicPr>
        <p:blipFill>
          <a:blip r:embed="rId9"/>
          <a:stretch>
            <a:fillRect/>
          </a:stretch>
        </p:blipFill>
        <p:spPr>
          <a:xfrm>
            <a:off x="3836353" y="4923876"/>
            <a:ext cx="3854768" cy="1719494"/>
          </a:xfrm>
          <a:prstGeom prst="rect">
            <a:avLst/>
          </a:prstGeom>
        </p:spPr>
      </p:pic>
    </p:spTree>
    <p:custDataLst>
      <p:tags r:id="rId1"/>
    </p:custDataLst>
    <p:extLst>
      <p:ext uri="{BB962C8B-B14F-4D97-AF65-F5344CB8AC3E}">
        <p14:creationId xmlns:p14="http://schemas.microsoft.com/office/powerpoint/2010/main" val="3025107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3">
            <a:extLst>
              <a:ext uri="{FF2B5EF4-FFF2-40B4-BE49-F238E27FC236}">
                <a16:creationId xmlns:a16="http://schemas.microsoft.com/office/drawing/2014/main" id="{FE5C2CAF-0738-4CD0-B6B3-7CA606C01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5" y="140652"/>
            <a:ext cx="11975940" cy="1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D9F89CEA-B363-40E5-B6F4-B366BCDE3A46}"/>
              </a:ext>
            </a:extLst>
          </p:cNvPr>
          <p:cNvGraphicFramePr>
            <a:graphicFrameLocks noChangeAspect="1"/>
          </p:cNvGraphicFramePr>
          <p:nvPr>
            <p:extLst>
              <p:ext uri="{D42A27DB-BD31-4B8C-83A1-F6EECF244321}">
                <p14:modId xmlns:p14="http://schemas.microsoft.com/office/powerpoint/2010/main" val="2626577156"/>
              </p:ext>
            </p:extLst>
          </p:nvPr>
        </p:nvGraphicFramePr>
        <p:xfrm>
          <a:off x="8763564" y="3174841"/>
          <a:ext cx="973138" cy="431800"/>
        </p:xfrm>
        <a:graphic>
          <a:graphicData uri="http://schemas.openxmlformats.org/presentationml/2006/ole">
            <mc:AlternateContent xmlns:mc="http://schemas.openxmlformats.org/markup-compatibility/2006">
              <mc:Choice xmlns:v="urn:schemas-microsoft-com:vml" Requires="v">
                <p:oleObj name="Equation" r:id="rId5" imgW="457002" imgH="203112" progId="Equation.DSMT4">
                  <p:embed/>
                </p:oleObj>
              </mc:Choice>
              <mc:Fallback>
                <p:oleObj name="Equation" r:id="rId5" imgW="457002" imgH="203112" progId="Equation.DSMT4">
                  <p:embed/>
                  <p:pic>
                    <p:nvPicPr>
                      <p:cNvPr id="6" name="Object 5">
                        <a:extLst>
                          <a:ext uri="{FF2B5EF4-FFF2-40B4-BE49-F238E27FC236}">
                            <a16:creationId xmlns:a16="http://schemas.microsoft.com/office/drawing/2014/main" id="{D9F89CEA-B363-40E5-B6F4-B366BCDE3A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564" y="3174841"/>
                        <a:ext cx="9731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4A0D6AA0-B7D7-4275-9BC9-4C234FA65687}"/>
              </a:ext>
            </a:extLst>
          </p:cNvPr>
          <p:cNvGraphicFramePr>
            <a:graphicFrameLocks noChangeAspect="1"/>
          </p:cNvGraphicFramePr>
          <p:nvPr>
            <p:extLst>
              <p:ext uri="{D42A27DB-BD31-4B8C-83A1-F6EECF244321}">
                <p14:modId xmlns:p14="http://schemas.microsoft.com/office/powerpoint/2010/main" val="2650684529"/>
              </p:ext>
            </p:extLst>
          </p:nvPr>
        </p:nvGraphicFramePr>
        <p:xfrm>
          <a:off x="8614340" y="3797142"/>
          <a:ext cx="703263" cy="485775"/>
        </p:xfrm>
        <a:graphic>
          <a:graphicData uri="http://schemas.openxmlformats.org/presentationml/2006/ole">
            <mc:AlternateContent xmlns:mc="http://schemas.openxmlformats.org/markup-compatibility/2006">
              <mc:Choice xmlns:v="urn:schemas-microsoft-com:vml" Requires="v">
                <p:oleObj name="Equation" r:id="rId7" imgW="330200" imgH="228600" progId="Equation.DSMT4">
                  <p:embed/>
                </p:oleObj>
              </mc:Choice>
              <mc:Fallback>
                <p:oleObj name="Equation" r:id="rId7" imgW="330200" imgH="228600" progId="Equation.DSMT4">
                  <p:embed/>
                  <p:pic>
                    <p:nvPicPr>
                      <p:cNvPr id="8" name="Object 7">
                        <a:extLst>
                          <a:ext uri="{FF2B5EF4-FFF2-40B4-BE49-F238E27FC236}">
                            <a16:creationId xmlns:a16="http://schemas.microsoft.com/office/drawing/2014/main" id="{4A0D6AA0-B7D7-4275-9BC9-4C234FA656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4340" y="3797142"/>
                        <a:ext cx="7032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E251981D-AB92-4FD4-A889-0B61E0FDCC47}"/>
              </a:ext>
            </a:extLst>
          </p:cNvPr>
          <p:cNvGraphicFramePr>
            <a:graphicFrameLocks noChangeAspect="1"/>
          </p:cNvGraphicFramePr>
          <p:nvPr>
            <p:extLst>
              <p:ext uri="{D42A27DB-BD31-4B8C-83A1-F6EECF244321}">
                <p14:modId xmlns:p14="http://schemas.microsoft.com/office/powerpoint/2010/main" val="2962535646"/>
              </p:ext>
            </p:extLst>
          </p:nvPr>
        </p:nvGraphicFramePr>
        <p:xfrm>
          <a:off x="9300139" y="3606641"/>
          <a:ext cx="649288" cy="836612"/>
        </p:xfrm>
        <a:graphic>
          <a:graphicData uri="http://schemas.openxmlformats.org/presentationml/2006/ole">
            <mc:AlternateContent xmlns:mc="http://schemas.openxmlformats.org/markup-compatibility/2006">
              <mc:Choice xmlns:v="urn:schemas-microsoft-com:vml" Requires="v">
                <p:oleObj name="Equation" r:id="rId9" imgW="304536" imgH="393359" progId="Equation.DSMT4">
                  <p:embed/>
                </p:oleObj>
              </mc:Choice>
              <mc:Fallback>
                <p:oleObj name="Equation" r:id="rId9" imgW="304536" imgH="393359" progId="Equation.DSMT4">
                  <p:embed/>
                  <p:pic>
                    <p:nvPicPr>
                      <p:cNvPr id="9" name="Object 8">
                        <a:extLst>
                          <a:ext uri="{FF2B5EF4-FFF2-40B4-BE49-F238E27FC236}">
                            <a16:creationId xmlns:a16="http://schemas.microsoft.com/office/drawing/2014/main" id="{E251981D-AB92-4FD4-A889-0B61E0FDCC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00139" y="3606641"/>
                        <a:ext cx="6492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6022B6FE-3880-4F80-B8D3-C6F21AA959CE}"/>
              </a:ext>
            </a:extLst>
          </p:cNvPr>
          <p:cNvGraphicFramePr>
            <a:graphicFrameLocks noChangeAspect="1"/>
          </p:cNvGraphicFramePr>
          <p:nvPr>
            <p:extLst>
              <p:ext uri="{D42A27DB-BD31-4B8C-83A1-F6EECF244321}">
                <p14:modId xmlns:p14="http://schemas.microsoft.com/office/powerpoint/2010/main" val="1994920277"/>
              </p:ext>
            </p:extLst>
          </p:nvPr>
        </p:nvGraphicFramePr>
        <p:xfrm>
          <a:off x="9236639" y="4040029"/>
          <a:ext cx="649288" cy="485775"/>
        </p:xfrm>
        <a:graphic>
          <a:graphicData uri="http://schemas.openxmlformats.org/presentationml/2006/ole">
            <mc:AlternateContent xmlns:mc="http://schemas.openxmlformats.org/markup-compatibility/2006">
              <mc:Choice xmlns:v="urn:schemas-microsoft-com:vml" Requires="v">
                <p:oleObj name="Equation" r:id="rId11" imgW="304668" imgH="228501" progId="Equation.DSMT4">
                  <p:embed/>
                </p:oleObj>
              </mc:Choice>
              <mc:Fallback>
                <p:oleObj name="Equation" r:id="rId11" imgW="304668" imgH="228501" progId="Equation.DSMT4">
                  <p:embed/>
                  <p:pic>
                    <p:nvPicPr>
                      <p:cNvPr id="10" name="Object 9">
                        <a:extLst>
                          <a:ext uri="{FF2B5EF4-FFF2-40B4-BE49-F238E27FC236}">
                            <a16:creationId xmlns:a16="http://schemas.microsoft.com/office/drawing/2014/main" id="{6022B6FE-3880-4F80-B8D3-C6F21AA959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36639" y="4040029"/>
                        <a:ext cx="6492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92161170-4354-4BBA-926F-8E882F2F8792}"/>
              </a:ext>
            </a:extLst>
          </p:cNvPr>
          <p:cNvSpPr txBox="1">
            <a:spLocks noChangeArrowheads="1"/>
          </p:cNvSpPr>
          <p:nvPr/>
        </p:nvSpPr>
        <p:spPr bwMode="auto">
          <a:xfrm>
            <a:off x="5918200" y="2373570"/>
            <a:ext cx="637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According to the Central Limit Thm, if the sample is n</a:t>
            </a:r>
            <a:r>
              <a:rPr lang="en-CA" altLang="en-US" u="sng">
                <a:solidFill>
                  <a:srgbClr val="FF0000"/>
                </a:solidFill>
              </a:rPr>
              <a:t>&gt;</a:t>
            </a:r>
            <a:r>
              <a:rPr lang="en-CA" altLang="en-US">
                <a:solidFill>
                  <a:srgbClr val="FF0000"/>
                </a:solidFill>
              </a:rPr>
              <a:t>30, then the distribution of the sample means will be normally distributed!</a:t>
            </a:r>
          </a:p>
        </p:txBody>
      </p:sp>
      <p:graphicFrame>
        <p:nvGraphicFramePr>
          <p:cNvPr id="12" name="Object 11">
            <a:extLst>
              <a:ext uri="{FF2B5EF4-FFF2-40B4-BE49-F238E27FC236}">
                <a16:creationId xmlns:a16="http://schemas.microsoft.com/office/drawing/2014/main" id="{0B54654A-BA51-4B42-B60A-9ABB01542507}"/>
              </a:ext>
            </a:extLst>
          </p:cNvPr>
          <p:cNvGraphicFramePr>
            <a:graphicFrameLocks noChangeAspect="1"/>
          </p:cNvGraphicFramePr>
          <p:nvPr>
            <p:extLst>
              <p:ext uri="{D42A27DB-BD31-4B8C-83A1-F6EECF244321}">
                <p14:modId xmlns:p14="http://schemas.microsoft.com/office/powerpoint/2010/main" val="224908141"/>
              </p:ext>
            </p:extLst>
          </p:nvPr>
        </p:nvGraphicFramePr>
        <p:xfrm>
          <a:off x="182090" y="2476380"/>
          <a:ext cx="3246437" cy="539750"/>
        </p:xfrm>
        <a:graphic>
          <a:graphicData uri="http://schemas.openxmlformats.org/presentationml/2006/ole">
            <mc:AlternateContent xmlns:mc="http://schemas.openxmlformats.org/markup-compatibility/2006">
              <mc:Choice xmlns:v="urn:schemas-microsoft-com:vml" Requires="v">
                <p:oleObj name="Equation" r:id="rId13" imgW="1523880" imgH="253800" progId="Equation.DSMT4">
                  <p:embed/>
                </p:oleObj>
              </mc:Choice>
              <mc:Fallback>
                <p:oleObj name="Equation" r:id="rId13" imgW="1523880" imgH="253800" progId="Equation.DSMT4">
                  <p:embed/>
                  <p:pic>
                    <p:nvPicPr>
                      <p:cNvPr id="12" name="Object 11">
                        <a:extLst>
                          <a:ext uri="{FF2B5EF4-FFF2-40B4-BE49-F238E27FC236}">
                            <a16:creationId xmlns:a16="http://schemas.microsoft.com/office/drawing/2014/main" id="{0B54654A-BA51-4B42-B60A-9ABB01542507}"/>
                          </a:ext>
                        </a:extLst>
                      </p:cNvPr>
                      <p:cNvPicPr>
                        <a:picLocks noChangeAspect="1" noChangeArrowheads="1"/>
                      </p:cNvPicPr>
                      <p:nvPr/>
                    </p:nvPicPr>
                    <p:blipFill>
                      <a:blip r:embed="rId14"/>
                      <a:srcRect/>
                      <a:stretch>
                        <a:fillRect/>
                      </a:stretch>
                    </p:blipFill>
                    <p:spPr bwMode="auto">
                      <a:xfrm>
                        <a:off x="182090" y="2476380"/>
                        <a:ext cx="32464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4AF727A9-40BF-41D1-9309-FA690D1C92DF}"/>
              </a:ext>
            </a:extLst>
          </p:cNvPr>
          <p:cNvGraphicFramePr>
            <a:graphicFrameLocks noChangeAspect="1"/>
          </p:cNvGraphicFramePr>
          <p:nvPr>
            <p:extLst>
              <p:ext uri="{D42A27DB-BD31-4B8C-83A1-F6EECF244321}">
                <p14:modId xmlns:p14="http://schemas.microsoft.com/office/powerpoint/2010/main" val="1427119693"/>
              </p:ext>
            </p:extLst>
          </p:nvPr>
        </p:nvGraphicFramePr>
        <p:xfrm>
          <a:off x="7544551" y="4664912"/>
          <a:ext cx="3708400" cy="539750"/>
        </p:xfrm>
        <a:graphic>
          <a:graphicData uri="http://schemas.openxmlformats.org/presentationml/2006/ole">
            <mc:AlternateContent xmlns:mc="http://schemas.openxmlformats.org/markup-compatibility/2006">
              <mc:Choice xmlns:v="urn:schemas-microsoft-com:vml" Requires="v">
                <p:oleObj name="Equation" r:id="rId15" imgW="1739880" imgH="253800" progId="Equation.DSMT4">
                  <p:embed/>
                </p:oleObj>
              </mc:Choice>
              <mc:Fallback>
                <p:oleObj name="Equation" r:id="rId15" imgW="1739880" imgH="253800" progId="Equation.DSMT4">
                  <p:embed/>
                  <p:pic>
                    <p:nvPicPr>
                      <p:cNvPr id="13" name="Object 12">
                        <a:extLst>
                          <a:ext uri="{FF2B5EF4-FFF2-40B4-BE49-F238E27FC236}">
                            <a16:creationId xmlns:a16="http://schemas.microsoft.com/office/drawing/2014/main" id="{4AF727A9-40BF-41D1-9309-FA690D1C92DF}"/>
                          </a:ext>
                        </a:extLst>
                      </p:cNvPr>
                      <p:cNvPicPr>
                        <a:picLocks noChangeAspect="1" noChangeArrowheads="1"/>
                      </p:cNvPicPr>
                      <p:nvPr/>
                    </p:nvPicPr>
                    <p:blipFill>
                      <a:blip r:embed="rId16"/>
                      <a:srcRect/>
                      <a:stretch>
                        <a:fillRect/>
                      </a:stretch>
                    </p:blipFill>
                    <p:spPr bwMode="auto">
                      <a:xfrm>
                        <a:off x="7544551" y="4664912"/>
                        <a:ext cx="3708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a:extLst>
              <a:ext uri="{FF2B5EF4-FFF2-40B4-BE49-F238E27FC236}">
                <a16:creationId xmlns:a16="http://schemas.microsoft.com/office/drawing/2014/main" id="{EE4A674F-37DB-4F13-8B9A-7B39930FAE4D}"/>
              </a:ext>
            </a:extLst>
          </p:cNvPr>
          <p:cNvGraphicFramePr>
            <a:graphicFrameLocks noChangeAspect="1"/>
          </p:cNvGraphicFramePr>
          <p:nvPr>
            <p:extLst>
              <p:ext uri="{D42A27DB-BD31-4B8C-83A1-F6EECF244321}">
                <p14:modId xmlns:p14="http://schemas.microsoft.com/office/powerpoint/2010/main" val="967506847"/>
              </p:ext>
            </p:extLst>
          </p:nvPr>
        </p:nvGraphicFramePr>
        <p:xfrm>
          <a:off x="9602557" y="4746624"/>
          <a:ext cx="487362" cy="431800"/>
        </p:xfrm>
        <a:graphic>
          <a:graphicData uri="http://schemas.openxmlformats.org/presentationml/2006/ole">
            <mc:AlternateContent xmlns:mc="http://schemas.openxmlformats.org/markup-compatibility/2006">
              <mc:Choice xmlns:v="urn:schemas-microsoft-com:vml" Requires="v">
                <p:oleObj name="Equation" r:id="rId17" imgW="228501" imgH="203112" progId="Equation.DSMT4">
                  <p:embed/>
                </p:oleObj>
              </mc:Choice>
              <mc:Fallback>
                <p:oleObj name="Equation" r:id="rId17" imgW="228501" imgH="203112" progId="Equation.DSMT4">
                  <p:embed/>
                  <p:pic>
                    <p:nvPicPr>
                      <p:cNvPr id="14" name="Object 13">
                        <a:extLst>
                          <a:ext uri="{FF2B5EF4-FFF2-40B4-BE49-F238E27FC236}">
                            <a16:creationId xmlns:a16="http://schemas.microsoft.com/office/drawing/2014/main" id="{EE4A674F-37DB-4F13-8B9A-7B39930FAE4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602557" y="4746624"/>
                        <a:ext cx="487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id="{D5EC7F85-608A-455A-972B-2F2321A461BB}"/>
              </a:ext>
            </a:extLst>
          </p:cNvPr>
          <p:cNvGraphicFramePr>
            <a:graphicFrameLocks noChangeAspect="1"/>
          </p:cNvGraphicFramePr>
          <p:nvPr>
            <p:extLst>
              <p:ext uri="{D42A27DB-BD31-4B8C-83A1-F6EECF244321}">
                <p14:modId xmlns:p14="http://schemas.microsoft.com/office/powerpoint/2010/main" val="3902852566"/>
              </p:ext>
            </p:extLst>
          </p:nvPr>
        </p:nvGraphicFramePr>
        <p:xfrm>
          <a:off x="10091507" y="4733924"/>
          <a:ext cx="487362" cy="431800"/>
        </p:xfrm>
        <a:graphic>
          <a:graphicData uri="http://schemas.openxmlformats.org/presentationml/2006/ole">
            <mc:AlternateContent xmlns:mc="http://schemas.openxmlformats.org/markup-compatibility/2006">
              <mc:Choice xmlns:v="urn:schemas-microsoft-com:vml" Requires="v">
                <p:oleObj name="Equation" r:id="rId19" imgW="228501" imgH="203112" progId="Equation.DSMT4">
                  <p:embed/>
                </p:oleObj>
              </mc:Choice>
              <mc:Fallback>
                <p:oleObj name="Equation" r:id="rId19" imgW="228501" imgH="203112" progId="Equation.DSMT4">
                  <p:embed/>
                  <p:pic>
                    <p:nvPicPr>
                      <p:cNvPr id="15" name="Object 14">
                        <a:extLst>
                          <a:ext uri="{FF2B5EF4-FFF2-40B4-BE49-F238E27FC236}">
                            <a16:creationId xmlns:a16="http://schemas.microsoft.com/office/drawing/2014/main" id="{D5EC7F85-608A-455A-972B-2F2321A461B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91507" y="4733924"/>
                        <a:ext cx="487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a:extLst>
              <a:ext uri="{FF2B5EF4-FFF2-40B4-BE49-F238E27FC236}">
                <a16:creationId xmlns:a16="http://schemas.microsoft.com/office/drawing/2014/main" id="{DBD9690C-A684-4E36-BF04-8BC732509774}"/>
              </a:ext>
            </a:extLst>
          </p:cNvPr>
          <p:cNvGraphicFramePr>
            <a:graphicFrameLocks noChangeAspect="1"/>
          </p:cNvGraphicFramePr>
          <p:nvPr>
            <p:extLst>
              <p:ext uri="{D42A27DB-BD31-4B8C-83A1-F6EECF244321}">
                <p14:modId xmlns:p14="http://schemas.microsoft.com/office/powerpoint/2010/main" val="4105753777"/>
              </p:ext>
            </p:extLst>
          </p:nvPr>
        </p:nvGraphicFramePr>
        <p:xfrm>
          <a:off x="10578869" y="4605338"/>
          <a:ext cx="503238" cy="636587"/>
        </p:xfrm>
        <a:graphic>
          <a:graphicData uri="http://schemas.openxmlformats.org/presentationml/2006/ole">
            <mc:AlternateContent xmlns:mc="http://schemas.openxmlformats.org/markup-compatibility/2006">
              <mc:Choice xmlns:v="urn:schemas-microsoft-com:vml" Requires="v">
                <p:oleObj name="Equation" r:id="rId21" imgW="330200" imgH="419100" progId="Equation.DSMT4">
                  <p:embed/>
                </p:oleObj>
              </mc:Choice>
              <mc:Fallback>
                <p:oleObj name="Equation" r:id="rId21" imgW="330200" imgH="419100" progId="Equation.DSMT4">
                  <p:embed/>
                  <p:pic>
                    <p:nvPicPr>
                      <p:cNvPr id="16" name="Object 15">
                        <a:extLst>
                          <a:ext uri="{FF2B5EF4-FFF2-40B4-BE49-F238E27FC236}">
                            <a16:creationId xmlns:a16="http://schemas.microsoft.com/office/drawing/2014/main" id="{DBD9690C-A684-4E36-BF04-8BC73250977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578869" y="4605338"/>
                        <a:ext cx="5032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a:extLst>
              <a:ext uri="{FF2B5EF4-FFF2-40B4-BE49-F238E27FC236}">
                <a16:creationId xmlns:a16="http://schemas.microsoft.com/office/drawing/2014/main" id="{651BDCA9-DA05-453A-9149-9565FD129DF3}"/>
              </a:ext>
            </a:extLst>
          </p:cNvPr>
          <p:cNvGraphicFramePr>
            <a:graphicFrameLocks noChangeAspect="1"/>
          </p:cNvGraphicFramePr>
          <p:nvPr>
            <p:extLst>
              <p:ext uri="{D42A27DB-BD31-4B8C-83A1-F6EECF244321}">
                <p14:modId xmlns:p14="http://schemas.microsoft.com/office/powerpoint/2010/main" val="2337011024"/>
              </p:ext>
            </p:extLst>
          </p:nvPr>
        </p:nvGraphicFramePr>
        <p:xfrm>
          <a:off x="8700858" y="5257800"/>
          <a:ext cx="1577975" cy="442913"/>
        </p:xfrm>
        <a:graphic>
          <a:graphicData uri="http://schemas.openxmlformats.org/presentationml/2006/ole">
            <mc:AlternateContent xmlns:mc="http://schemas.openxmlformats.org/markup-compatibility/2006">
              <mc:Choice xmlns:v="urn:schemas-microsoft-com:vml" Requires="v">
                <p:oleObj name="Equation" r:id="rId23" imgW="634449" imgH="177646" progId="Equation.DSMT4">
                  <p:embed/>
                </p:oleObj>
              </mc:Choice>
              <mc:Fallback>
                <p:oleObj name="Equation" r:id="rId23" imgW="634449" imgH="177646" progId="Equation.DSMT4">
                  <p:embed/>
                  <p:pic>
                    <p:nvPicPr>
                      <p:cNvPr id="17" name="Object 16">
                        <a:extLst>
                          <a:ext uri="{FF2B5EF4-FFF2-40B4-BE49-F238E27FC236}">
                            <a16:creationId xmlns:a16="http://schemas.microsoft.com/office/drawing/2014/main" id="{651BDCA9-DA05-453A-9149-9565FD129DF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00858" y="5257800"/>
                        <a:ext cx="15779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a:extLst>
              <a:ext uri="{FF2B5EF4-FFF2-40B4-BE49-F238E27FC236}">
                <a16:creationId xmlns:a16="http://schemas.microsoft.com/office/drawing/2014/main" id="{1B088A19-4571-42D1-2F93-02DB03BFE97A}"/>
              </a:ext>
            </a:extLst>
          </p:cNvPr>
          <p:cNvGraphicFramePr>
            <a:graphicFrameLocks noChangeAspect="1"/>
          </p:cNvGraphicFramePr>
          <p:nvPr>
            <p:extLst>
              <p:ext uri="{D42A27DB-BD31-4B8C-83A1-F6EECF244321}">
                <p14:modId xmlns:p14="http://schemas.microsoft.com/office/powerpoint/2010/main" val="959022427"/>
              </p:ext>
            </p:extLst>
          </p:nvPr>
        </p:nvGraphicFramePr>
        <p:xfrm>
          <a:off x="182090" y="3297495"/>
          <a:ext cx="6197601" cy="539750"/>
        </p:xfrm>
        <a:graphic>
          <a:graphicData uri="http://schemas.openxmlformats.org/presentationml/2006/ole">
            <mc:AlternateContent xmlns:mc="http://schemas.openxmlformats.org/markup-compatibility/2006">
              <mc:Choice xmlns:v="urn:schemas-microsoft-com:vml" Requires="v">
                <p:oleObj name="Equation" r:id="rId25" imgW="2908080" imgH="253800" progId="Equation.DSMT4">
                  <p:embed/>
                </p:oleObj>
              </mc:Choice>
              <mc:Fallback>
                <p:oleObj name="Equation" r:id="rId25" imgW="2908080" imgH="253800" progId="Equation.DSMT4">
                  <p:embed/>
                  <p:pic>
                    <p:nvPicPr>
                      <p:cNvPr id="2" name="Object 1">
                        <a:extLst>
                          <a:ext uri="{FF2B5EF4-FFF2-40B4-BE49-F238E27FC236}">
                            <a16:creationId xmlns:a16="http://schemas.microsoft.com/office/drawing/2014/main" id="{1B088A19-4571-42D1-2F93-02DB03BFE97A}"/>
                          </a:ext>
                        </a:extLst>
                      </p:cNvPr>
                      <p:cNvPicPr>
                        <a:picLocks noChangeAspect="1" noChangeArrowheads="1"/>
                      </p:cNvPicPr>
                      <p:nvPr/>
                    </p:nvPicPr>
                    <p:blipFill>
                      <a:blip r:embed="rId26"/>
                      <a:srcRect/>
                      <a:stretch>
                        <a:fillRect/>
                      </a:stretch>
                    </p:blipFill>
                    <p:spPr bwMode="auto">
                      <a:xfrm>
                        <a:off x="182090" y="3297495"/>
                        <a:ext cx="6197601"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1D79154A-5D53-2C82-9E9B-A59115913AE5}"/>
              </a:ext>
            </a:extLst>
          </p:cNvPr>
          <p:cNvGraphicFramePr>
            <a:graphicFrameLocks noChangeAspect="1"/>
          </p:cNvGraphicFramePr>
          <p:nvPr>
            <p:extLst>
              <p:ext uri="{D42A27DB-BD31-4B8C-83A1-F6EECF244321}">
                <p14:modId xmlns:p14="http://schemas.microsoft.com/office/powerpoint/2010/main" val="286741067"/>
              </p:ext>
            </p:extLst>
          </p:nvPr>
        </p:nvGraphicFramePr>
        <p:xfrm>
          <a:off x="182090" y="4111856"/>
          <a:ext cx="3760788" cy="539750"/>
        </p:xfrm>
        <a:graphic>
          <a:graphicData uri="http://schemas.openxmlformats.org/presentationml/2006/ole">
            <mc:AlternateContent xmlns:mc="http://schemas.openxmlformats.org/markup-compatibility/2006">
              <mc:Choice xmlns:v="urn:schemas-microsoft-com:vml" Requires="v">
                <p:oleObj name="Equation" r:id="rId27" imgW="1765080" imgH="253800" progId="Equation.DSMT4">
                  <p:embed/>
                </p:oleObj>
              </mc:Choice>
              <mc:Fallback>
                <p:oleObj name="Equation" r:id="rId27" imgW="1765080" imgH="253800" progId="Equation.DSMT4">
                  <p:embed/>
                  <p:pic>
                    <p:nvPicPr>
                      <p:cNvPr id="3" name="Object 2">
                        <a:extLst>
                          <a:ext uri="{FF2B5EF4-FFF2-40B4-BE49-F238E27FC236}">
                            <a16:creationId xmlns:a16="http://schemas.microsoft.com/office/drawing/2014/main" id="{1D79154A-5D53-2C82-9E9B-A59115913AE5}"/>
                          </a:ext>
                        </a:extLst>
                      </p:cNvPr>
                      <p:cNvPicPr>
                        <a:picLocks noChangeAspect="1" noChangeArrowheads="1"/>
                      </p:cNvPicPr>
                      <p:nvPr/>
                    </p:nvPicPr>
                    <p:blipFill>
                      <a:blip r:embed="rId28"/>
                      <a:srcRect/>
                      <a:stretch>
                        <a:fillRect/>
                      </a:stretch>
                    </p:blipFill>
                    <p:spPr bwMode="auto">
                      <a:xfrm>
                        <a:off x="182090" y="4111856"/>
                        <a:ext cx="37607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a16="http://schemas.microsoft.com/office/drawing/2014/main" id="{AF4F7880-C35E-09D7-8F1A-19F7CAD1305D}"/>
              </a:ext>
            </a:extLst>
          </p:cNvPr>
          <p:cNvGraphicFramePr>
            <a:graphicFrameLocks noChangeAspect="1"/>
          </p:cNvGraphicFramePr>
          <p:nvPr>
            <p:extLst>
              <p:ext uri="{D42A27DB-BD31-4B8C-83A1-F6EECF244321}">
                <p14:modId xmlns:p14="http://schemas.microsoft.com/office/powerpoint/2010/main" val="1496004187"/>
              </p:ext>
            </p:extLst>
          </p:nvPr>
        </p:nvGraphicFramePr>
        <p:xfrm>
          <a:off x="168815" y="4676655"/>
          <a:ext cx="4167187" cy="971550"/>
        </p:xfrm>
        <a:graphic>
          <a:graphicData uri="http://schemas.openxmlformats.org/presentationml/2006/ole">
            <mc:AlternateContent xmlns:mc="http://schemas.openxmlformats.org/markup-compatibility/2006">
              <mc:Choice xmlns:v="urn:schemas-microsoft-com:vml" Requires="v">
                <p:oleObj name="Equation" r:id="rId29" imgW="1955520" imgH="457200" progId="Equation.DSMT4">
                  <p:embed/>
                </p:oleObj>
              </mc:Choice>
              <mc:Fallback>
                <p:oleObj name="Equation" r:id="rId29" imgW="1955520" imgH="457200" progId="Equation.DSMT4">
                  <p:embed/>
                  <p:pic>
                    <p:nvPicPr>
                      <p:cNvPr id="4" name="Object 3">
                        <a:extLst>
                          <a:ext uri="{FF2B5EF4-FFF2-40B4-BE49-F238E27FC236}">
                            <a16:creationId xmlns:a16="http://schemas.microsoft.com/office/drawing/2014/main" id="{AF4F7880-C35E-09D7-8F1A-19F7CAD1305D}"/>
                          </a:ext>
                        </a:extLst>
                      </p:cNvPr>
                      <p:cNvPicPr>
                        <a:picLocks noChangeAspect="1" noChangeArrowheads="1"/>
                      </p:cNvPicPr>
                      <p:nvPr/>
                    </p:nvPicPr>
                    <p:blipFill>
                      <a:blip r:embed="rId30"/>
                      <a:srcRect/>
                      <a:stretch>
                        <a:fillRect/>
                      </a:stretch>
                    </p:blipFill>
                    <p:spPr bwMode="auto">
                      <a:xfrm>
                        <a:off x="168815" y="4676655"/>
                        <a:ext cx="416718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6D0D86-CB1B-4478-B0EC-6C3F1F1ED3BA}"/>
                  </a:ext>
                </a:extLst>
              </p:cNvPr>
              <p:cNvSpPr>
                <a:spLocks noGrp="1"/>
              </p:cNvSpPr>
              <p:nvPr>
                <p:ph idx="1"/>
              </p:nvPr>
            </p:nvSpPr>
            <p:spPr>
              <a:xfrm>
                <a:off x="278606" y="235744"/>
                <a:ext cx="11680032" cy="5941219"/>
              </a:xfrm>
            </p:spPr>
            <p:txBody>
              <a:bodyPr/>
              <a:lstStyle/>
              <a:p>
                <a:pPr marL="0" indent="0">
                  <a:buNone/>
                </a:pPr>
                <a:r>
                  <a:rPr lang="en-CA" dirty="0"/>
                  <a:t>The time it takes a HS student to complete a math test has a mean of 4 minutes and a standard deviation of 1.2 minutes.  </a:t>
                </a:r>
              </a:p>
              <a:p>
                <a:pPr marL="514350" indent="-514350">
                  <a:buAutoNum type="alphaLcParenR"/>
                </a:pPr>
                <a:r>
                  <a:rPr lang="en-CA" dirty="0"/>
                  <a:t>Find the probability that a randomly chosen HS student will take more than 4.5 minutes to complete the problem? </a:t>
                </a:r>
              </a:p>
              <a:p>
                <a:pPr marL="514350" indent="-514350">
                  <a:buAutoNum type="alphaLcParenR"/>
                </a:pPr>
                <a:r>
                  <a:rPr lang="en-CA" dirty="0"/>
                  <a:t>Suppose you give the problem to a SRS of 20 HS students.  Describe the sampling distribution of </a:t>
                </a:r>
                <a14:m>
                  <m:oMath xmlns:m="http://schemas.openxmlformats.org/officeDocument/2006/math">
                    <m:acc>
                      <m:accPr>
                        <m:chr m:val="̅"/>
                        <m:ctrlPr>
                          <a:rPr lang="en-CA" i="1" smtClean="0">
                            <a:latin typeface="Cambria Math" panose="02040503050406030204" pitchFamily="18" charset="0"/>
                          </a:rPr>
                        </m:ctrlPr>
                      </m:accPr>
                      <m:e>
                        <m:r>
                          <a:rPr lang="en-CA" b="0" i="1" smtClean="0">
                            <a:latin typeface="Cambria Math" panose="02040503050406030204" pitchFamily="18" charset="0"/>
                          </a:rPr>
                          <m:t>𝑥</m:t>
                        </m:r>
                      </m:e>
                    </m:acc>
                    <m:r>
                      <a:rPr lang="en-CA" b="0" i="1" smtClean="0">
                        <a:latin typeface="Cambria Math" panose="02040503050406030204" pitchFamily="18" charset="0"/>
                      </a:rPr>
                      <m:t>.  </m:t>
                    </m:r>
                  </m:oMath>
                </a14:m>
                <a:r>
                  <a:rPr lang="en-CA" dirty="0"/>
                  <a:t>Then use this distribution to determine the probability that the mean time to complete the problem for the SRS of students is greater than 4.5 minutes.  Explain</a:t>
                </a:r>
              </a:p>
              <a:p>
                <a:pPr marL="514350" indent="-514350">
                  <a:buAutoNum type="alphaLcParenR"/>
                </a:pPr>
                <a:r>
                  <a:rPr lang="en-CA" dirty="0"/>
                  <a:t>What is the probability that the combined time for all 20 students will be greater than 90 minutes.  Show all your work.</a:t>
                </a:r>
              </a:p>
            </p:txBody>
          </p:sp>
        </mc:Choice>
        <mc:Fallback xmlns="">
          <p:sp>
            <p:nvSpPr>
              <p:cNvPr id="3" name="Content Placeholder 2">
                <a:extLst>
                  <a:ext uri="{FF2B5EF4-FFF2-40B4-BE49-F238E27FC236}">
                    <a16:creationId xmlns:a16="http://schemas.microsoft.com/office/drawing/2014/main" id="{C56D0D86-CB1B-4478-B0EC-6C3F1F1ED3BA}"/>
                  </a:ext>
                </a:extLst>
              </p:cNvPr>
              <p:cNvSpPr>
                <a:spLocks noGrp="1" noRot="1" noChangeAspect="1" noMove="1" noResize="1" noEditPoints="1" noAdjustHandles="1" noChangeArrowheads="1" noChangeShapeType="1" noTextEdit="1"/>
              </p:cNvSpPr>
              <p:nvPr>
                <p:ph idx="1"/>
              </p:nvPr>
            </p:nvSpPr>
            <p:spPr>
              <a:xfrm>
                <a:off x="278606" y="235744"/>
                <a:ext cx="11680032" cy="5941219"/>
              </a:xfrm>
              <a:blipFill>
                <a:blip r:embed="rId2"/>
                <a:stretch>
                  <a:fillRect l="-1096" t="-1745" r="-1357"/>
                </a:stretch>
              </a:blipFill>
            </p:spPr>
            <p:txBody>
              <a:bodyPr/>
              <a:lstStyle/>
              <a:p>
                <a:r>
                  <a:rPr lang="en-CA">
                    <a:noFill/>
                  </a:rPr>
                  <a:t> </a:t>
                </a:r>
              </a:p>
            </p:txBody>
          </p:sp>
        </mc:Fallback>
      </mc:AlternateContent>
    </p:spTree>
    <p:extLst>
      <p:ext uri="{BB962C8B-B14F-4D97-AF65-F5344CB8AC3E}">
        <p14:creationId xmlns:p14="http://schemas.microsoft.com/office/powerpoint/2010/main" val="2878060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B46B7-AEC0-44C9-8A83-2BE752A72037}"/>
              </a:ext>
            </a:extLst>
          </p:cNvPr>
          <p:cNvSpPr>
            <a:spLocks noGrp="1"/>
          </p:cNvSpPr>
          <p:nvPr>
            <p:ph idx="1"/>
          </p:nvPr>
        </p:nvSpPr>
        <p:spPr>
          <a:xfrm>
            <a:off x="330994" y="318293"/>
            <a:ext cx="11734800" cy="6125370"/>
          </a:xfrm>
        </p:spPr>
        <p:txBody>
          <a:bodyPr/>
          <a:lstStyle/>
          <a:p>
            <a:pPr marL="0" indent="0">
              <a:buNone/>
            </a:pPr>
            <a:r>
              <a:rPr lang="en-CA" dirty="0"/>
              <a:t>A TV producer must fill 15 minutes of television time with advertisements.  The lengths of advertisements are normally distributed with a mean of 28 seconds and std dev. Of 5s.  To fill in the 15minutes, the producer fills it with 30 ads.  </a:t>
            </a:r>
          </a:p>
          <a:p>
            <a:pPr marL="514350" indent="-514350">
              <a:buAutoNum type="alphaLcParenR"/>
            </a:pPr>
            <a:r>
              <a:rPr lang="en-CA" dirty="0"/>
              <a:t>Describe the sampling distribution of the sample mean length for random samples of 30 advertisements</a:t>
            </a:r>
          </a:p>
          <a:p>
            <a:pPr marL="514350" indent="-514350">
              <a:buAutoNum type="alphaLcParenR"/>
            </a:pPr>
            <a:r>
              <a:rPr lang="en-CA" dirty="0"/>
              <a:t>If 30 advertisements are randomly selected, what is the probability that the total time needed to air them will exceed the 15min available?  Show how you will answer this question in TWO different ways.</a:t>
            </a:r>
          </a:p>
        </p:txBody>
      </p:sp>
    </p:spTree>
    <p:extLst>
      <p:ext uri="{BB962C8B-B14F-4D97-AF65-F5344CB8AC3E}">
        <p14:creationId xmlns:p14="http://schemas.microsoft.com/office/powerpoint/2010/main" val="2915578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C129A-B8EF-443D-B71D-BF5DF5423C21}"/>
              </a:ext>
            </a:extLst>
          </p:cNvPr>
          <p:cNvSpPr>
            <a:spLocks noGrp="1"/>
          </p:cNvSpPr>
          <p:nvPr>
            <p:ph idx="1"/>
          </p:nvPr>
        </p:nvSpPr>
        <p:spPr>
          <a:xfrm>
            <a:off x="352424" y="432594"/>
            <a:ext cx="11699081" cy="1781969"/>
          </a:xfrm>
        </p:spPr>
        <p:txBody>
          <a:bodyPr/>
          <a:lstStyle/>
          <a:p>
            <a:pPr marL="0" indent="0">
              <a:buNone/>
            </a:pPr>
            <a:r>
              <a:rPr lang="en-CA" dirty="0"/>
              <a:t>The incomes in a certain large population of teachers have a normal distribution with mean of $60,000 and std dev of $5000.  Four teachers are selected at random from this population to serve a salary review.  What is the probability that their average salary exceeds $65,000?</a:t>
            </a:r>
          </a:p>
          <a:p>
            <a:pPr marL="0" indent="0">
              <a:buNone/>
            </a:pPr>
            <a:endParaRPr lang="en-CA"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CA3E06E-F202-414A-8C09-F40EB2467CC2}"/>
                  </a:ext>
                </a:extLst>
              </p:cNvPr>
              <p:cNvSpPr txBox="1">
                <a:spLocks/>
              </p:cNvSpPr>
              <p:nvPr/>
            </p:nvSpPr>
            <p:spPr>
              <a:xfrm>
                <a:off x="352423" y="2270919"/>
                <a:ext cx="11699081" cy="3244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a) </a:t>
                </a:r>
                <a:r>
                  <a:rPr lang="en-CA" dirty="0" err="1"/>
                  <a:t>normalcdf</a:t>
                </a:r>
                <a:r>
                  <a:rPr lang="en-CA" dirty="0"/>
                  <a:t>($65000, 10E99, 60000,  5000)</a:t>
                </a:r>
              </a:p>
              <a:p>
                <a:pPr marL="0" indent="0">
                  <a:buNone/>
                </a:pPr>
                <a:r>
                  <a:rPr lang="en-CA" dirty="0"/>
                  <a:t>b) </a:t>
                </a:r>
                <a:r>
                  <a:rPr lang="en-CA" dirty="0" err="1"/>
                  <a:t>normalcdf</a:t>
                </a:r>
                <a:r>
                  <a:rPr lang="en-CA" dirty="0"/>
                  <a:t>($65000, 10E99, 60000,  </a:t>
                </a:r>
                <a14:m>
                  <m:oMath xmlns:m="http://schemas.openxmlformats.org/officeDocument/2006/math">
                    <m:r>
                      <a:rPr lang="en-CA" b="0" i="1" smtClean="0">
                        <a:latin typeface="Cambria Math" panose="02040503050406030204" pitchFamily="18" charset="0"/>
                      </a:rPr>
                      <m:t>5000/2</m:t>
                    </m:r>
                  </m:oMath>
                </a14:m>
                <a:r>
                  <a:rPr lang="en-CA" dirty="0"/>
                  <a:t>)</a:t>
                </a:r>
              </a:p>
              <a:p>
                <a:pPr marL="0" indent="0">
                  <a:buNone/>
                </a:pPr>
                <a:r>
                  <a:rPr lang="en-CA" dirty="0"/>
                  <a:t>c) </a:t>
                </a:r>
                <a:r>
                  <a:rPr lang="en-CA" dirty="0" err="1"/>
                  <a:t>normalcdf</a:t>
                </a:r>
                <a:r>
                  <a:rPr lang="en-CA" dirty="0"/>
                  <a:t>($65000, 10E99, 60000,  5000/4)</a:t>
                </a:r>
              </a:p>
              <a:p>
                <a:pPr marL="0" indent="0">
                  <a:buNone/>
                </a:pPr>
                <a:r>
                  <a:rPr lang="en-CA" dirty="0"/>
                  <a:t>d) </a:t>
                </a:r>
                <a:r>
                  <a:rPr lang="en-CA" dirty="0" err="1"/>
                  <a:t>normalcdf</a:t>
                </a:r>
                <a:r>
                  <a:rPr lang="en-CA" dirty="0"/>
                  <a:t>($260000, 10E99, 240000,  5000*2)</a:t>
                </a:r>
              </a:p>
              <a:p>
                <a:pPr marL="0" indent="0">
                  <a:buNone/>
                </a:pPr>
                <a:r>
                  <a:rPr lang="en-CA" dirty="0"/>
                  <a:t>e) </a:t>
                </a:r>
                <a:r>
                  <a:rPr lang="en-CA" dirty="0" err="1"/>
                  <a:t>normalcdf</a:t>
                </a:r>
                <a:r>
                  <a:rPr lang="en-CA" dirty="0"/>
                  <a:t>($260000, 10E99, 240000,  5000*4)</a:t>
                </a:r>
              </a:p>
              <a:p>
                <a:pPr marL="0" indent="0">
                  <a:buFont typeface="Arial" panose="020B0604020202020204" pitchFamily="34" charset="0"/>
                  <a:buNone/>
                </a:pPr>
                <a:endParaRPr lang="en-CA" dirty="0"/>
              </a:p>
            </p:txBody>
          </p:sp>
        </mc:Choice>
        <mc:Fallback xmlns="">
          <p:sp>
            <p:nvSpPr>
              <p:cNvPr id="4" name="Content Placeholder 2">
                <a:extLst>
                  <a:ext uri="{FF2B5EF4-FFF2-40B4-BE49-F238E27FC236}">
                    <a16:creationId xmlns:a16="http://schemas.microsoft.com/office/drawing/2014/main" id="{2CA3E06E-F202-414A-8C09-F40EB2467CC2}"/>
                  </a:ext>
                </a:extLst>
              </p:cNvPr>
              <p:cNvSpPr txBox="1">
                <a:spLocks noRot="1" noChangeAspect="1" noMove="1" noResize="1" noEditPoints="1" noAdjustHandles="1" noChangeArrowheads="1" noChangeShapeType="1" noTextEdit="1"/>
              </p:cNvSpPr>
              <p:nvPr/>
            </p:nvSpPr>
            <p:spPr>
              <a:xfrm>
                <a:off x="352423" y="2270919"/>
                <a:ext cx="11699081" cy="3244056"/>
              </a:xfrm>
              <a:prstGeom prst="rect">
                <a:avLst/>
              </a:prstGeom>
              <a:blipFill>
                <a:blip r:embed="rId2"/>
                <a:stretch>
                  <a:fillRect l="-1094" t="-3195"/>
                </a:stretch>
              </a:blipFill>
            </p:spPr>
            <p:txBody>
              <a:bodyPr/>
              <a:lstStyle/>
              <a:p>
                <a:r>
                  <a:rPr lang="en-CA">
                    <a:noFill/>
                  </a:rPr>
                  <a:t> </a:t>
                </a:r>
              </a:p>
            </p:txBody>
          </p:sp>
        </mc:Fallback>
      </mc:AlternateContent>
    </p:spTree>
    <p:extLst>
      <p:ext uri="{BB962C8B-B14F-4D97-AF65-F5344CB8AC3E}">
        <p14:creationId xmlns:p14="http://schemas.microsoft.com/office/powerpoint/2010/main" val="364506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6178A-6D99-4D1B-A7B2-2D798A29F1BC}"/>
              </a:ext>
            </a:extLst>
          </p:cNvPr>
          <p:cNvSpPr>
            <a:spLocks noGrp="1"/>
          </p:cNvSpPr>
          <p:nvPr>
            <p:ph idx="1"/>
          </p:nvPr>
        </p:nvSpPr>
        <p:spPr>
          <a:xfrm>
            <a:off x="1759612" y="280491"/>
            <a:ext cx="8790582" cy="4628098"/>
          </a:xfrm>
        </p:spPr>
        <p:txBody>
          <a:bodyPr>
            <a:normAutofit/>
          </a:bodyPr>
          <a:lstStyle/>
          <a:p>
            <a:pPr marL="0" indent="0">
              <a:buNone/>
            </a:pPr>
            <a:r>
              <a:rPr lang="en-US" sz="2400" dirty="0"/>
              <a:t>In a study of the effects of acid rain, a random sample of 100 trees from a particular forest is examined.  Forty percent of these show some signs of damage.  Which of the following statements is correct?</a:t>
            </a:r>
            <a:endParaRPr lang="en-CA" sz="2400" dirty="0"/>
          </a:p>
          <a:p>
            <a:pPr marL="0" indent="0">
              <a:buNone/>
            </a:pPr>
            <a:r>
              <a:rPr lang="en-US" sz="2400" dirty="0"/>
              <a:t> </a:t>
            </a:r>
            <a:endParaRPr lang="en-CA" sz="2400" dirty="0"/>
          </a:p>
          <a:p>
            <a:pPr marL="0" indent="0">
              <a:buNone/>
            </a:pPr>
            <a:r>
              <a:rPr lang="en-US" sz="2400" dirty="0"/>
              <a:t>a) 40% is a parameter</a:t>
            </a:r>
            <a:endParaRPr lang="en-CA" sz="2400" dirty="0"/>
          </a:p>
          <a:p>
            <a:pPr marL="0" indent="0">
              <a:buNone/>
            </a:pPr>
            <a:r>
              <a:rPr lang="en-US" sz="2400" dirty="0"/>
              <a:t>b) 40% is a statistic</a:t>
            </a:r>
            <a:endParaRPr lang="en-CA" sz="2400" dirty="0"/>
          </a:p>
          <a:p>
            <a:pPr marL="0" indent="0">
              <a:buNone/>
            </a:pPr>
            <a:r>
              <a:rPr lang="en-US" sz="2400" dirty="0"/>
              <a:t>c) 40% of all trees in the forest show some signs of damage</a:t>
            </a:r>
            <a:endParaRPr lang="en-CA" sz="2400" dirty="0"/>
          </a:p>
          <a:p>
            <a:pPr marL="0" indent="0">
              <a:buNone/>
            </a:pPr>
            <a:r>
              <a:rPr lang="en-US" sz="2400" dirty="0"/>
              <a:t>d) More than 40% of the trees in the forest show some signs of damage</a:t>
            </a:r>
            <a:endParaRPr lang="en-CA" sz="2400" dirty="0"/>
          </a:p>
          <a:p>
            <a:pPr marL="0" indent="0">
              <a:buNone/>
            </a:pPr>
            <a:r>
              <a:rPr lang="en-US" sz="2400" dirty="0"/>
              <a:t>e) Less than 40% of the trees in the forest show some signs of damage</a:t>
            </a:r>
            <a:endParaRPr lang="en-CA" sz="2400" dirty="0"/>
          </a:p>
          <a:p>
            <a:endParaRPr lang="en-CA" sz="2400" dirty="0"/>
          </a:p>
        </p:txBody>
      </p:sp>
      <p:sp>
        <p:nvSpPr>
          <p:cNvPr id="4" name="TextBox 3">
            <a:extLst>
              <a:ext uri="{FF2B5EF4-FFF2-40B4-BE49-F238E27FC236}">
                <a16:creationId xmlns:a16="http://schemas.microsoft.com/office/drawing/2014/main" id="{7F0CB1BD-160A-4777-8D60-BC6BF020D670}"/>
              </a:ext>
            </a:extLst>
          </p:cNvPr>
          <p:cNvSpPr txBox="1"/>
          <p:nvPr/>
        </p:nvSpPr>
        <p:spPr>
          <a:xfrm>
            <a:off x="2006447" y="4852494"/>
            <a:ext cx="8072525" cy="646331"/>
          </a:xfrm>
          <a:prstGeom prst="rect">
            <a:avLst/>
          </a:prstGeom>
          <a:noFill/>
        </p:spPr>
        <p:txBody>
          <a:bodyPr wrap="square" rtlCol="0">
            <a:spAutoFit/>
          </a:bodyPr>
          <a:lstStyle/>
          <a:p>
            <a:r>
              <a:rPr lang="en-CA" dirty="0">
                <a:solidFill>
                  <a:srgbClr val="FF0000"/>
                </a:solidFill>
              </a:rPr>
              <a:t>Parameters are characteristics of the population.  Statistics are characteristics of a sample.  Since 40% of the sample show signs of damage, it is therefore a “statistic”</a:t>
            </a:r>
          </a:p>
        </p:txBody>
      </p:sp>
    </p:spTree>
    <p:extLst>
      <p:ext uri="{BB962C8B-B14F-4D97-AF65-F5344CB8AC3E}">
        <p14:creationId xmlns:p14="http://schemas.microsoft.com/office/powerpoint/2010/main" val="21169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C44EB-5D1D-475D-A0C4-7F8C9447D0CA}"/>
                  </a:ext>
                </a:extLst>
              </p:cNvPr>
              <p:cNvSpPr>
                <a:spLocks noGrp="1"/>
              </p:cNvSpPr>
              <p:nvPr>
                <p:ph idx="1"/>
              </p:nvPr>
            </p:nvSpPr>
            <p:spPr>
              <a:xfrm>
                <a:off x="531019" y="582613"/>
                <a:ext cx="10515600" cy="4351338"/>
              </a:xfrm>
            </p:spPr>
            <p:txBody>
              <a:bodyPr/>
              <a:lstStyle/>
              <a:p>
                <a:pPr marL="0" indent="0">
                  <a:buNone/>
                </a:pPr>
                <a:r>
                  <a:rPr lang="en-CA" dirty="0"/>
                  <a:t>A random sample of size 25 is to be taken from a population that is Normally distributed with mean 60 and std dev of 10.  The mean </a:t>
                </a:r>
                <a14:m>
                  <m:oMath xmlns:m="http://schemas.openxmlformats.org/officeDocument/2006/math">
                    <m:acc>
                      <m:accPr>
                        <m:chr m:val="̅"/>
                        <m:ctrlPr>
                          <a:rPr lang="en-CA" i="1" smtClean="0">
                            <a:latin typeface="Cambria Math" panose="02040503050406030204" pitchFamily="18" charset="0"/>
                          </a:rPr>
                        </m:ctrlPr>
                      </m:accPr>
                      <m:e>
                        <m:r>
                          <a:rPr lang="en-CA" b="0" i="1" smtClean="0">
                            <a:latin typeface="Cambria Math" panose="02040503050406030204" pitchFamily="18" charset="0"/>
                          </a:rPr>
                          <m:t>𝑥</m:t>
                        </m:r>
                      </m:e>
                    </m:acc>
                  </m:oMath>
                </a14:m>
                <a:r>
                  <a:rPr lang="en-CA" dirty="0"/>
                  <a:t> of the observations in our sample is to be computed. The sampling distribution of </a:t>
                </a:r>
                <a14:m>
                  <m:oMath xmlns:m="http://schemas.openxmlformats.org/officeDocument/2006/math">
                    <m:acc>
                      <m:accPr>
                        <m:chr m:val="̅"/>
                        <m:ctrlPr>
                          <a:rPr lang="en-CA" i="1" smtClean="0">
                            <a:latin typeface="Cambria Math" panose="02040503050406030204" pitchFamily="18" charset="0"/>
                          </a:rPr>
                        </m:ctrlPr>
                      </m:accPr>
                      <m:e>
                        <m:r>
                          <a:rPr lang="en-CA" b="0" i="1" smtClean="0">
                            <a:latin typeface="Cambria Math" panose="02040503050406030204" pitchFamily="18" charset="0"/>
                          </a:rPr>
                          <m:t>𝑥</m:t>
                        </m:r>
                      </m:e>
                    </m:acc>
                  </m:oMath>
                </a14:m>
                <a:r>
                  <a:rPr lang="en-CA" dirty="0"/>
                  <a:t>  </a:t>
                </a:r>
              </a:p>
              <a:p>
                <a:pPr marL="514350" indent="-514350">
                  <a:buAutoNum type="alphaLcParenR"/>
                </a:pPr>
                <a:r>
                  <a:rPr lang="en-CA" dirty="0"/>
                  <a:t>Is Normal with mean of 60 and std dev of 10</a:t>
                </a:r>
              </a:p>
              <a:p>
                <a:pPr marL="514350" indent="-514350">
                  <a:buFont typeface="Arial" panose="020B0604020202020204" pitchFamily="34" charset="0"/>
                  <a:buAutoNum type="alphaLcParenR"/>
                </a:pPr>
                <a:r>
                  <a:rPr lang="en-CA" dirty="0"/>
                  <a:t>Is Normal with mean of 60 and std dev of 2</a:t>
                </a:r>
              </a:p>
              <a:p>
                <a:pPr marL="514350" indent="-514350">
                  <a:buFont typeface="Arial" panose="020B0604020202020204" pitchFamily="34" charset="0"/>
                  <a:buAutoNum type="alphaLcParenR"/>
                </a:pPr>
                <a:r>
                  <a:rPr lang="en-CA" dirty="0"/>
                  <a:t>Is approximately Normal with mean of 60 and std dev of 2</a:t>
                </a:r>
              </a:p>
              <a:p>
                <a:pPr marL="514350" indent="-514350">
                  <a:buFont typeface="Arial" panose="020B0604020202020204" pitchFamily="34" charset="0"/>
                  <a:buAutoNum type="alphaLcParenR"/>
                </a:pPr>
                <a:r>
                  <a:rPr lang="en-CA" dirty="0"/>
                  <a:t>Has an unknown shape with mean of 60 and std dev of 10</a:t>
                </a:r>
              </a:p>
              <a:p>
                <a:pPr marL="514350" indent="-514350">
                  <a:buFont typeface="Arial" panose="020B0604020202020204" pitchFamily="34" charset="0"/>
                  <a:buAutoNum type="alphaLcParenR"/>
                </a:pPr>
                <a:r>
                  <a:rPr lang="en-CA" dirty="0"/>
                  <a:t>Has an unknown shape with mean of 60 and std dev of 2</a:t>
                </a:r>
              </a:p>
              <a:p>
                <a:pPr marL="514350" indent="-514350">
                  <a:buFont typeface="Arial" panose="020B0604020202020204" pitchFamily="34" charset="0"/>
                  <a:buAutoNum type="alphaLcParenR"/>
                </a:pPr>
                <a:endParaRPr lang="en-CA" dirty="0"/>
              </a:p>
              <a:p>
                <a:pPr marL="514350" indent="-514350">
                  <a:buFont typeface="Arial" panose="020B0604020202020204" pitchFamily="34" charset="0"/>
                  <a:buAutoNum type="alphaLcParenR"/>
                </a:pPr>
                <a:endParaRPr lang="en-CA" dirty="0"/>
              </a:p>
              <a:p>
                <a:pPr marL="514350" indent="-514350">
                  <a:buFont typeface="Arial" panose="020B0604020202020204" pitchFamily="34" charset="0"/>
                  <a:buAutoNum type="alphaLcParenR"/>
                </a:pPr>
                <a:endParaRPr lang="en-CA" dirty="0"/>
              </a:p>
              <a:p>
                <a:pPr marL="514350" indent="-514350">
                  <a:buAutoNum type="alphaLcParenR"/>
                </a:pPr>
                <a:endParaRPr lang="en-CA" dirty="0"/>
              </a:p>
            </p:txBody>
          </p:sp>
        </mc:Choice>
        <mc:Fallback xmlns="">
          <p:sp>
            <p:nvSpPr>
              <p:cNvPr id="3" name="Content Placeholder 2">
                <a:extLst>
                  <a:ext uri="{FF2B5EF4-FFF2-40B4-BE49-F238E27FC236}">
                    <a16:creationId xmlns:a16="http://schemas.microsoft.com/office/drawing/2014/main" id="{0C4C44EB-5D1D-475D-A0C4-7F8C9447D0CA}"/>
                  </a:ext>
                </a:extLst>
              </p:cNvPr>
              <p:cNvSpPr>
                <a:spLocks noGrp="1" noRot="1" noChangeAspect="1" noMove="1" noResize="1" noEditPoints="1" noAdjustHandles="1" noChangeArrowheads="1" noChangeShapeType="1" noTextEdit="1"/>
              </p:cNvSpPr>
              <p:nvPr>
                <p:ph idx="1"/>
              </p:nvPr>
            </p:nvSpPr>
            <p:spPr>
              <a:xfrm>
                <a:off x="531019" y="582613"/>
                <a:ext cx="10515600" cy="4351338"/>
              </a:xfrm>
              <a:blipFill>
                <a:blip r:embed="rId2"/>
                <a:stretch>
                  <a:fillRect l="-1217" t="-2384" b="-281"/>
                </a:stretch>
              </a:blipFill>
            </p:spPr>
            <p:txBody>
              <a:bodyPr/>
              <a:lstStyle/>
              <a:p>
                <a:r>
                  <a:rPr lang="en-CA">
                    <a:noFill/>
                  </a:rPr>
                  <a:t> </a:t>
                </a:r>
              </a:p>
            </p:txBody>
          </p:sp>
        </mc:Fallback>
      </mc:AlternateContent>
    </p:spTree>
    <p:extLst>
      <p:ext uri="{BB962C8B-B14F-4D97-AF65-F5344CB8AC3E}">
        <p14:creationId xmlns:p14="http://schemas.microsoft.com/office/powerpoint/2010/main" val="770401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CB4C6-4A7A-4A29-BEE8-FE52F383852B}"/>
              </a:ext>
            </a:extLst>
          </p:cNvPr>
          <p:cNvSpPr>
            <a:spLocks noGrp="1"/>
          </p:cNvSpPr>
          <p:nvPr>
            <p:ph idx="1"/>
          </p:nvPr>
        </p:nvSpPr>
        <p:spPr>
          <a:xfrm>
            <a:off x="516731" y="575469"/>
            <a:ext cx="10515600" cy="4351338"/>
          </a:xfrm>
        </p:spPr>
        <p:txBody>
          <a:bodyPr/>
          <a:lstStyle/>
          <a:p>
            <a:pPr marL="0" indent="0">
              <a:buNone/>
            </a:pPr>
            <a:r>
              <a:rPr lang="en-CA" dirty="0"/>
              <a:t>The variability of a statistics is described by:</a:t>
            </a:r>
          </a:p>
          <a:p>
            <a:pPr marL="514350" indent="-514350">
              <a:buAutoNum type="alphaLcParenR"/>
            </a:pPr>
            <a:r>
              <a:rPr lang="en-CA" dirty="0"/>
              <a:t>The spread of its sampling distribution</a:t>
            </a:r>
          </a:p>
          <a:p>
            <a:pPr marL="514350" indent="-514350">
              <a:buAutoNum type="alphaLcParenR"/>
            </a:pPr>
            <a:r>
              <a:rPr lang="en-CA" dirty="0"/>
              <a:t>The amount of bias present</a:t>
            </a:r>
          </a:p>
          <a:p>
            <a:pPr marL="514350" indent="-514350">
              <a:buAutoNum type="alphaLcParenR"/>
            </a:pPr>
            <a:r>
              <a:rPr lang="en-CA" dirty="0"/>
              <a:t>The </a:t>
            </a:r>
            <a:r>
              <a:rPr lang="en-CA" dirty="0" err="1"/>
              <a:t>vaguessness</a:t>
            </a:r>
            <a:r>
              <a:rPr lang="en-CA" dirty="0"/>
              <a:t> in the wording of the question used to collect the data</a:t>
            </a:r>
          </a:p>
          <a:p>
            <a:pPr marL="514350" indent="-514350">
              <a:buAutoNum type="alphaLcParenR"/>
            </a:pPr>
            <a:r>
              <a:rPr lang="en-CA" dirty="0"/>
              <a:t>Probability calculations</a:t>
            </a:r>
          </a:p>
          <a:p>
            <a:pPr marL="514350" indent="-514350">
              <a:buAutoNum type="alphaLcParenR"/>
            </a:pPr>
            <a:r>
              <a:rPr lang="en-CA" dirty="0"/>
              <a:t>The stability of the population it describes</a:t>
            </a:r>
          </a:p>
          <a:p>
            <a:pPr marL="0" indent="0">
              <a:buNone/>
            </a:pPr>
            <a:endParaRPr lang="en-CA" dirty="0"/>
          </a:p>
        </p:txBody>
      </p:sp>
    </p:spTree>
    <p:extLst>
      <p:ext uri="{BB962C8B-B14F-4D97-AF65-F5344CB8AC3E}">
        <p14:creationId xmlns:p14="http://schemas.microsoft.com/office/powerpoint/2010/main" val="206091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4CB47-659A-40FA-B513-62A82E9FB6CF}"/>
              </a:ext>
            </a:extLst>
          </p:cNvPr>
          <p:cNvSpPr>
            <a:spLocks noGrp="1"/>
          </p:cNvSpPr>
          <p:nvPr>
            <p:ph idx="1"/>
          </p:nvPr>
        </p:nvSpPr>
        <p:spPr>
          <a:xfrm>
            <a:off x="316706" y="375444"/>
            <a:ext cx="11875293" cy="2132012"/>
          </a:xfrm>
        </p:spPr>
        <p:txBody>
          <a:bodyPr/>
          <a:lstStyle/>
          <a:p>
            <a:pPr marL="0" indent="0">
              <a:buNone/>
            </a:pPr>
            <a:r>
              <a:rPr lang="en-CA" dirty="0"/>
              <a:t>According to a recent poll, 27% of Canadians prefer to read their paper physically than electronically.  Let’s assume this is the parameter value for the population.  If you take a simple random sample of 25 Canadians, is the shape of the distribution of the sample proportion       approximately normal? </a:t>
            </a:r>
          </a:p>
        </p:txBody>
      </p:sp>
      <p:graphicFrame>
        <p:nvGraphicFramePr>
          <p:cNvPr id="4" name="Object 3">
            <a:extLst>
              <a:ext uri="{FF2B5EF4-FFF2-40B4-BE49-F238E27FC236}">
                <a16:creationId xmlns:a16="http://schemas.microsoft.com/office/drawing/2014/main" id="{3B38762D-32ED-4FED-987C-0FAFF9D54D81}"/>
              </a:ext>
            </a:extLst>
          </p:cNvPr>
          <p:cNvGraphicFramePr>
            <a:graphicFrameLocks noChangeAspect="1"/>
          </p:cNvGraphicFramePr>
          <p:nvPr/>
        </p:nvGraphicFramePr>
        <p:xfrm>
          <a:off x="5826520" y="1513589"/>
          <a:ext cx="427832" cy="713053"/>
        </p:xfrm>
        <a:graphic>
          <a:graphicData uri="http://schemas.openxmlformats.org/presentationml/2006/ole">
            <mc:AlternateContent xmlns:mc="http://schemas.openxmlformats.org/markup-compatibility/2006">
              <mc:Choice xmlns:v="urn:schemas-microsoft-com:vml" Requires="v">
                <p:oleObj name="Equation" r:id="rId2" imgW="152280" imgH="253800" progId="Equation.DSMT4">
                  <p:embed/>
                </p:oleObj>
              </mc:Choice>
              <mc:Fallback>
                <p:oleObj name="Equation" r:id="rId2" imgW="152280" imgH="253800" progId="Equation.DSMT4">
                  <p:embed/>
                  <p:pic>
                    <p:nvPicPr>
                      <p:cNvPr id="4" name="Object 3">
                        <a:extLst>
                          <a:ext uri="{FF2B5EF4-FFF2-40B4-BE49-F238E27FC236}">
                            <a16:creationId xmlns:a16="http://schemas.microsoft.com/office/drawing/2014/main" id="{3B38762D-32ED-4FED-987C-0FAFF9D54D81}"/>
                          </a:ext>
                        </a:extLst>
                      </p:cNvPr>
                      <p:cNvPicPr/>
                      <p:nvPr/>
                    </p:nvPicPr>
                    <p:blipFill>
                      <a:blip r:embed="rId3"/>
                      <a:stretch>
                        <a:fillRect/>
                      </a:stretch>
                    </p:blipFill>
                    <p:spPr>
                      <a:xfrm>
                        <a:off x="5826520" y="1513589"/>
                        <a:ext cx="427832" cy="713053"/>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BD7763C6-34B7-4640-B99D-CB115BB6216D}"/>
              </a:ext>
            </a:extLst>
          </p:cNvPr>
          <p:cNvSpPr txBox="1">
            <a:spLocks/>
          </p:cNvSpPr>
          <p:nvPr/>
        </p:nvSpPr>
        <p:spPr>
          <a:xfrm>
            <a:off x="316707" y="2392363"/>
            <a:ext cx="11875293" cy="357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lphaLcParenR"/>
            </a:pPr>
            <a:r>
              <a:rPr lang="en-CA" dirty="0"/>
              <a:t>NO because p&lt;0.50</a:t>
            </a:r>
          </a:p>
          <a:p>
            <a:pPr marL="514350" indent="-514350">
              <a:buFont typeface="Arial" panose="020B0604020202020204" pitchFamily="34" charset="0"/>
              <a:buAutoNum type="alphaLcParenR"/>
            </a:pPr>
            <a:r>
              <a:rPr lang="en-CA" dirty="0"/>
              <a:t>No because np=6.75</a:t>
            </a:r>
          </a:p>
          <a:p>
            <a:pPr marL="514350" indent="-514350">
              <a:buFont typeface="Arial" panose="020B0604020202020204" pitchFamily="34" charset="0"/>
              <a:buAutoNum type="alphaLcParenR"/>
            </a:pPr>
            <a:r>
              <a:rPr lang="en-CA" dirty="0"/>
              <a:t>Yes because we can reasonably assume there are mor than 250 individuals in the population</a:t>
            </a:r>
          </a:p>
          <a:p>
            <a:pPr marL="514350" indent="-514350">
              <a:buFont typeface="Arial" panose="020B0604020202020204" pitchFamily="34" charset="0"/>
              <a:buAutoNum type="alphaLcParenR"/>
            </a:pPr>
            <a:r>
              <a:rPr lang="en-CA" dirty="0"/>
              <a:t>Yes  because we took a SRS</a:t>
            </a:r>
          </a:p>
          <a:p>
            <a:pPr marL="514350" indent="-514350">
              <a:buFont typeface="Arial" panose="020B0604020202020204" pitchFamily="34" charset="0"/>
              <a:buAutoNum type="alphaLcParenR"/>
            </a:pPr>
            <a:r>
              <a:rPr lang="en-CA" dirty="0"/>
              <a:t>YES, because n(1-p)= 18.25</a:t>
            </a:r>
          </a:p>
        </p:txBody>
      </p:sp>
    </p:spTree>
    <p:extLst>
      <p:ext uri="{BB962C8B-B14F-4D97-AF65-F5344CB8AC3E}">
        <p14:creationId xmlns:p14="http://schemas.microsoft.com/office/powerpoint/2010/main" val="295893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D959B-7EC5-424A-8449-564BF1005427}"/>
              </a:ext>
            </a:extLst>
          </p:cNvPr>
          <p:cNvSpPr>
            <a:spLocks noGrp="1"/>
          </p:cNvSpPr>
          <p:nvPr>
            <p:ph idx="1"/>
          </p:nvPr>
        </p:nvSpPr>
        <p:spPr>
          <a:xfrm>
            <a:off x="330994" y="418306"/>
            <a:ext cx="11570494" cy="5232400"/>
          </a:xfrm>
        </p:spPr>
        <p:txBody>
          <a:bodyPr>
            <a:normAutofit/>
          </a:bodyPr>
          <a:lstStyle/>
          <a:p>
            <a:pPr marL="0" indent="0">
              <a:buNone/>
            </a:pPr>
            <a:r>
              <a:rPr lang="en-CA" dirty="0"/>
              <a:t>The distribution of prices for home sales in Abbotsford is skewed to the right with a mean of $290,000 with std dev of $145,000.  Suppose you take a simple random sample of 100 homes sales from this population.  What is the probability that the mean of the sample is above $325,000?</a:t>
            </a:r>
          </a:p>
          <a:p>
            <a:pPr marL="514350" indent="-514350">
              <a:buAutoNum type="alphaLcParenR"/>
            </a:pPr>
            <a:r>
              <a:rPr lang="en-CA" dirty="0"/>
              <a:t>0.0015</a:t>
            </a:r>
          </a:p>
          <a:p>
            <a:pPr marL="514350" indent="-514350">
              <a:buAutoNum type="alphaLcParenR"/>
            </a:pPr>
            <a:r>
              <a:rPr lang="en-CA" dirty="0"/>
              <a:t>0.0027</a:t>
            </a:r>
          </a:p>
          <a:p>
            <a:pPr marL="514350" indent="-514350">
              <a:buAutoNum type="alphaLcParenR"/>
            </a:pPr>
            <a:r>
              <a:rPr lang="en-CA" dirty="0"/>
              <a:t>0.0079</a:t>
            </a:r>
          </a:p>
          <a:p>
            <a:pPr marL="514350" indent="-514350">
              <a:buAutoNum type="alphaLcParenR"/>
            </a:pPr>
            <a:r>
              <a:rPr lang="en-CA" dirty="0"/>
              <a:t>0.4046</a:t>
            </a:r>
          </a:p>
          <a:p>
            <a:pPr marL="514350" indent="-514350">
              <a:buAutoNum type="alphaLcParenR"/>
            </a:pPr>
            <a:r>
              <a:rPr lang="en-CA" dirty="0"/>
              <a:t>0.4921</a:t>
            </a:r>
          </a:p>
        </p:txBody>
      </p:sp>
    </p:spTree>
    <p:extLst>
      <p:ext uri="{BB962C8B-B14F-4D97-AF65-F5344CB8AC3E}">
        <p14:creationId xmlns:p14="http://schemas.microsoft.com/office/powerpoint/2010/main" val="123085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524458-07E0-48FB-AC28-C354F4EDEDEB}"/>
              </a:ext>
            </a:extLst>
          </p:cNvPr>
          <p:cNvPicPr>
            <a:picLocks noChangeAspect="1"/>
          </p:cNvPicPr>
          <p:nvPr/>
        </p:nvPicPr>
        <p:blipFill>
          <a:blip r:embed="rId2"/>
          <a:stretch>
            <a:fillRect/>
          </a:stretch>
        </p:blipFill>
        <p:spPr>
          <a:xfrm>
            <a:off x="121444" y="306603"/>
            <a:ext cx="11949112" cy="2983743"/>
          </a:xfrm>
          <a:prstGeom prst="rect">
            <a:avLst/>
          </a:prstGeom>
        </p:spPr>
      </p:pic>
    </p:spTree>
    <p:extLst>
      <p:ext uri="{BB962C8B-B14F-4D97-AF65-F5344CB8AC3E}">
        <p14:creationId xmlns:p14="http://schemas.microsoft.com/office/powerpoint/2010/main" val="7326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FD5FAD-BD6E-4F44-BE3E-3DF7F57DFB42}"/>
              </a:ext>
            </a:extLst>
          </p:cNvPr>
          <p:cNvSpPr>
            <a:spLocks noGrp="1"/>
          </p:cNvSpPr>
          <p:nvPr>
            <p:ph idx="1"/>
          </p:nvPr>
        </p:nvSpPr>
        <p:spPr>
          <a:xfrm>
            <a:off x="330994" y="268288"/>
            <a:ext cx="11963400" cy="4351338"/>
          </a:xfrm>
        </p:spPr>
        <p:txBody>
          <a:bodyPr>
            <a:noAutofit/>
          </a:bodyPr>
          <a:lstStyle/>
          <a:p>
            <a:pPr marL="0" indent="0">
              <a:buNone/>
            </a:pPr>
            <a:r>
              <a:rPr lang="en-CA" sz="3300" dirty="0">
                <a:effectLst/>
                <a:latin typeface="Calibri" panose="020F0502020204030204" pitchFamily="34" charset="0"/>
                <a:ea typeface="SimSun" panose="02010600030101010101" pitchFamily="2" charset="-122"/>
                <a:cs typeface="Times New Roman" panose="02020603050405020304" pitchFamily="18" charset="0"/>
              </a:rPr>
              <a:t>Which of the following statements are true?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 The larger the sample, the larger the spread in the sampling distribution.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II. Provided that the population size is significantly greater than the sample size, the spread of a sampling distribution is about the same no matter what the population size.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III. Bias has to do with the center, not the spread of the sampling distribution.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(a) I and II 	(b) I and III 	(c) II and III 	(d) I, II, and III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(e) None of the above gives the complete set of true responses. </a:t>
            </a:r>
            <a:endParaRPr lang="en-CA" sz="3300" dirty="0"/>
          </a:p>
        </p:txBody>
      </p:sp>
    </p:spTree>
    <p:extLst>
      <p:ext uri="{BB962C8B-B14F-4D97-AF65-F5344CB8AC3E}">
        <p14:creationId xmlns:p14="http://schemas.microsoft.com/office/powerpoint/2010/main" val="3574085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79B-5C88-4FC6-AC9C-9C758BD34202}"/>
              </a:ext>
            </a:extLst>
          </p:cNvPr>
          <p:cNvSpPr>
            <a:spLocks noGrp="1"/>
          </p:cNvSpPr>
          <p:nvPr>
            <p:ph idx="1"/>
          </p:nvPr>
        </p:nvSpPr>
        <p:spPr>
          <a:xfrm>
            <a:off x="302419" y="261144"/>
            <a:ext cx="11384756" cy="5789612"/>
          </a:xfrm>
        </p:spPr>
        <p:txBody>
          <a:bodyPr>
            <a:normAutofit/>
          </a:bodyPr>
          <a:lstStyle/>
          <a:p>
            <a:pPr marL="0" indent="0">
              <a:buNone/>
            </a:pPr>
            <a:r>
              <a:rPr lang="en-CA" sz="3300" dirty="0">
                <a:effectLst/>
                <a:latin typeface="Calibri" panose="020F0502020204030204" pitchFamily="34" charset="0"/>
                <a:ea typeface="SimSun" panose="02010600030101010101" pitchFamily="2" charset="-122"/>
                <a:cs typeface="Times New Roman" panose="02020603050405020304" pitchFamily="18" charset="0"/>
              </a:rPr>
              <a:t>Which of the following statements are true?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 Sample parameters are used to make inferences about population statistics.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II. Statistics from smaller samples have more variability.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III. Parameters are fixed, while statistics vary depending on which sample is chosen.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(a) I and II 	(b) I and III 	(c) II and III 	(d) I, II, and III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(e) None of the above gives the complete set of true responses</a:t>
            </a:r>
            <a:endParaRPr lang="en-CA" sz="3300" dirty="0"/>
          </a:p>
        </p:txBody>
      </p:sp>
    </p:spTree>
    <p:extLst>
      <p:ext uri="{BB962C8B-B14F-4D97-AF65-F5344CB8AC3E}">
        <p14:creationId xmlns:p14="http://schemas.microsoft.com/office/powerpoint/2010/main" val="1407821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79B-5C88-4FC6-AC9C-9C758BD34202}"/>
              </a:ext>
            </a:extLst>
          </p:cNvPr>
          <p:cNvSpPr>
            <a:spLocks noGrp="1"/>
          </p:cNvSpPr>
          <p:nvPr>
            <p:ph idx="1"/>
          </p:nvPr>
        </p:nvSpPr>
        <p:spPr>
          <a:xfrm>
            <a:off x="302418" y="261144"/>
            <a:ext cx="11889581" cy="5218112"/>
          </a:xfrm>
        </p:spPr>
        <p:txBody>
          <a:bodyPr>
            <a:normAutofit/>
          </a:bodyPr>
          <a:lstStyle/>
          <a:p>
            <a:pPr marL="0" indent="0">
              <a:lnSpc>
                <a:spcPct val="107000"/>
              </a:lnSpc>
              <a:spcAft>
                <a:spcPts val="800"/>
              </a:spcAft>
              <a:buNone/>
            </a:pPr>
            <a:r>
              <a:rPr lang="en-CA" sz="3300" dirty="0">
                <a:effectLst/>
                <a:latin typeface="Calibri" panose="020F0502020204030204" pitchFamily="34" charset="0"/>
                <a:ea typeface="SimSun" panose="02010600030101010101" pitchFamily="2" charset="-122"/>
                <a:cs typeface="Times New Roman" panose="02020603050405020304" pitchFamily="18" charset="0"/>
              </a:rPr>
              <a:t>The average number of daily emergency room admissions at a hospital is 85 with a standard deviation of 37. In an SRS of 30 days, what is the probability that the mean number of daily emergency admissions is between 75 and 95? </a:t>
            </a:r>
          </a:p>
          <a:p>
            <a:pPr marL="0" indent="0">
              <a:lnSpc>
                <a:spcPct val="107000"/>
              </a:lnSpc>
              <a:spcAft>
                <a:spcPts val="800"/>
              </a:spcAft>
              <a:buNone/>
            </a:pPr>
            <a:r>
              <a:rPr lang="en-CA" sz="3300" dirty="0">
                <a:effectLst/>
                <a:latin typeface="Calibri" panose="020F0502020204030204" pitchFamily="34" charset="0"/>
                <a:ea typeface="SimSun" panose="02010600030101010101" pitchFamily="2" charset="-122"/>
                <a:cs typeface="Times New Roman" panose="02020603050405020304" pitchFamily="18" charset="0"/>
              </a:rPr>
              <a:t>(a) .1388 	(b) .2128 	(c) .8612 	(d) .8990 	(e) .9970 </a:t>
            </a:r>
          </a:p>
          <a:p>
            <a:pPr marL="0" indent="0">
              <a:buNone/>
            </a:pPr>
            <a:endParaRPr lang="en-CA" sz="3300" dirty="0"/>
          </a:p>
        </p:txBody>
      </p:sp>
    </p:spTree>
    <p:extLst>
      <p:ext uri="{BB962C8B-B14F-4D97-AF65-F5344CB8AC3E}">
        <p14:creationId xmlns:p14="http://schemas.microsoft.com/office/powerpoint/2010/main" val="11792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CF0D4-A849-4B9A-8672-F6EEA8FA1C3F}"/>
              </a:ext>
            </a:extLst>
          </p:cNvPr>
          <p:cNvSpPr>
            <a:spLocks noGrp="1"/>
          </p:cNvSpPr>
          <p:nvPr>
            <p:ph idx="1"/>
          </p:nvPr>
        </p:nvSpPr>
        <p:spPr>
          <a:xfrm>
            <a:off x="338137" y="318294"/>
            <a:ext cx="11291887" cy="5453856"/>
          </a:xfrm>
        </p:spPr>
        <p:txBody>
          <a:bodyPr>
            <a:normAutofit/>
          </a:bodyPr>
          <a:lstStyle/>
          <a:p>
            <a:pPr marL="0" lvl="0" indent="0">
              <a:lnSpc>
                <a:spcPct val="107000"/>
              </a:lnSpc>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A statistic is said to be </a:t>
            </a:r>
            <a:r>
              <a:rPr lang="en-US" sz="2300" i="1" dirty="0">
                <a:effectLst/>
                <a:latin typeface="Calibri" panose="020F0502020204030204" pitchFamily="34" charset="0"/>
                <a:ea typeface="DengXian" panose="02010600030101010101" pitchFamily="2" charset="-122"/>
                <a:cs typeface="Times New Roman" panose="02020603050405020304" pitchFamily="18" charset="0"/>
              </a:rPr>
              <a:t>unbiased</a:t>
            </a:r>
            <a:r>
              <a:rPr lang="en-US" sz="2300" dirty="0">
                <a:effectLst/>
                <a:latin typeface="Calibri" panose="020F0502020204030204" pitchFamily="34" charset="0"/>
                <a:ea typeface="DengXian" panose="02010600030101010101" pitchFamily="2" charset="-122"/>
                <a:cs typeface="Times New Roman" panose="02020603050405020304" pitchFamily="18" charset="0"/>
              </a:rPr>
              <a:t> if</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tabLst>
                <a:tab pos="457200" algn="l"/>
              </a:tabLst>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survey used to obtain the statistic was designed so as to avoid even the hint of racial or sexual prejudice.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tabLst>
                <a:tab pos="457200" algn="l"/>
              </a:tabLst>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mean of its sampling distribution is equal to the true value of the parameter being estimated</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tabLst>
                <a:tab pos="457200" algn="l"/>
              </a:tabLst>
            </a:pPr>
            <a:r>
              <a:rPr lang="en-US" sz="2300" dirty="0">
                <a:effectLst/>
                <a:latin typeface="Calibri" panose="020F0502020204030204" pitchFamily="34" charset="0"/>
                <a:ea typeface="DengXian" panose="02010600030101010101" pitchFamily="2" charset="-122"/>
                <a:cs typeface="Times New Roman" panose="02020603050405020304" pitchFamily="18" charset="0"/>
              </a:rPr>
              <a:t>both the person who calculated the statistic and the subjects whose responses make up the statistic were truthful.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lphaLcParenR"/>
              <a:tabLst>
                <a:tab pos="457200" algn="l"/>
              </a:tabLst>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value from any sample is equal to the parameter being estimated.</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e) it is used for honest purposes only</a:t>
            </a:r>
            <a:endParaRPr lang="en-CA" sz="2300" dirty="0"/>
          </a:p>
        </p:txBody>
      </p:sp>
    </p:spTree>
    <p:extLst>
      <p:ext uri="{BB962C8B-B14F-4D97-AF65-F5344CB8AC3E}">
        <p14:creationId xmlns:p14="http://schemas.microsoft.com/office/powerpoint/2010/main" val="1284464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75B1C-8C66-48B9-8663-BEA4D13BA4A0}"/>
              </a:ext>
            </a:extLst>
          </p:cNvPr>
          <p:cNvSpPr>
            <a:spLocks noGrp="1"/>
          </p:cNvSpPr>
          <p:nvPr>
            <p:ph idx="1"/>
          </p:nvPr>
        </p:nvSpPr>
        <p:spPr>
          <a:xfrm>
            <a:off x="352425" y="361156"/>
            <a:ext cx="10515600" cy="4351338"/>
          </a:xfrm>
        </p:spPr>
        <p:txBody>
          <a:bodyPr>
            <a:noAutofit/>
          </a:bodyPr>
          <a:lstStyle/>
          <a:p>
            <a:pPr marL="0" lvl="0" indent="0">
              <a:lnSpc>
                <a:spcPct val="107000"/>
              </a:lnSpc>
              <a:spcAft>
                <a:spcPts val="800"/>
              </a:spcAft>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In a large population of adults, the mean IQ is 112 with a standard deviation of 20.  Suppose 200 adults</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are randomly selected for a market research campaign.  The sampling distribution of the sample mean IQ is</a:t>
            </a: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exactly Normal, mean 112, standard deviation 20.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approximately Normal, mean 112, standard deviation 0.1.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approximately Normal, mean 112, standard deviation 1.414.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approximately Normal, mean 112, standard deviation 20.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e) exactly Normal, mean 112, standard deviation 1.414</a:t>
            </a:r>
            <a:br>
              <a:rPr lang="en-US" sz="2300" dirty="0">
                <a:effectLst/>
                <a:latin typeface="Calibri" panose="020F0502020204030204" pitchFamily="34" charset="0"/>
                <a:ea typeface="DengXian" panose="02010600030101010101" pitchFamily="2" charset="-122"/>
                <a:cs typeface="Times New Roman" panose="02020603050405020304" pitchFamily="18" charset="0"/>
              </a:rPr>
            </a:br>
            <a:endParaRPr lang="en-CA" sz="2300" dirty="0"/>
          </a:p>
        </p:txBody>
      </p:sp>
    </p:spTree>
    <p:extLst>
      <p:ext uri="{BB962C8B-B14F-4D97-AF65-F5344CB8AC3E}">
        <p14:creationId xmlns:p14="http://schemas.microsoft.com/office/powerpoint/2010/main" val="191867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CA6B6-DA96-4920-863A-A1F6D673163E}"/>
              </a:ext>
            </a:extLst>
          </p:cNvPr>
          <p:cNvSpPr>
            <a:spLocks noGrp="1"/>
          </p:cNvSpPr>
          <p:nvPr>
            <p:ph idx="1"/>
          </p:nvPr>
        </p:nvSpPr>
        <p:spPr>
          <a:xfrm>
            <a:off x="631767" y="280491"/>
            <a:ext cx="9783791" cy="4067116"/>
          </a:xfrm>
        </p:spPr>
        <p:txBody>
          <a:bodyPr>
            <a:normAutofit/>
          </a:bodyPr>
          <a:lstStyle/>
          <a:p>
            <a:pPr marL="0" indent="0">
              <a:buNone/>
            </a:pPr>
            <a:r>
              <a:rPr lang="en-US" sz="2400" dirty="0"/>
              <a:t>Refer to the previous problem.  Which of the following statements is correct?</a:t>
            </a:r>
            <a:br>
              <a:rPr lang="en-US" sz="2400" dirty="0"/>
            </a:br>
            <a:endParaRPr lang="en-US" sz="2400" dirty="0"/>
          </a:p>
          <a:p>
            <a:pPr marL="0" indent="0">
              <a:buNone/>
            </a:pPr>
            <a:r>
              <a:rPr lang="en-US" sz="2400" dirty="0"/>
              <a:t>a) The sampling distribution of the proportion of damaged trees is approximately Normal</a:t>
            </a:r>
          </a:p>
          <a:p>
            <a:pPr marL="0" indent="0">
              <a:buNone/>
            </a:pPr>
            <a:r>
              <a:rPr lang="en-US" sz="2400" dirty="0"/>
              <a:t>b) If we took another random sample of trees, we would find that 40% of these would show some signs of damage</a:t>
            </a:r>
            <a:endParaRPr lang="en-CA" sz="2400" dirty="0"/>
          </a:p>
          <a:p>
            <a:pPr marL="0" indent="0">
              <a:buNone/>
            </a:pPr>
            <a:r>
              <a:rPr lang="en-US" sz="2400" dirty="0"/>
              <a:t>c) If a sample of 1000 trees was examined, the variability of the sample proportion would be larger than in a sample of 100 trees</a:t>
            </a:r>
            <a:endParaRPr lang="en-CA" sz="2400" dirty="0"/>
          </a:p>
          <a:p>
            <a:pPr marL="0" indent="0">
              <a:buNone/>
            </a:pPr>
            <a:r>
              <a:rPr lang="en-US" sz="2400" dirty="0"/>
              <a:t>d) This is a comparative experiment</a:t>
            </a:r>
            <a:endParaRPr lang="en-CA" sz="2400" dirty="0"/>
          </a:p>
          <a:p>
            <a:pPr marL="0" indent="0">
              <a:buNone/>
            </a:pPr>
            <a:r>
              <a:rPr lang="en-US" sz="2400" dirty="0"/>
              <a:t>e)None of the above</a:t>
            </a:r>
            <a:endParaRPr lang="en-CA" sz="2400" dirty="0"/>
          </a:p>
        </p:txBody>
      </p:sp>
      <p:sp>
        <p:nvSpPr>
          <p:cNvPr id="13" name="TextBox 12">
            <a:extLst>
              <a:ext uri="{FF2B5EF4-FFF2-40B4-BE49-F238E27FC236}">
                <a16:creationId xmlns:a16="http://schemas.microsoft.com/office/drawing/2014/main" id="{8F278F4B-74BA-4DCE-8395-36ACFECAB284}"/>
              </a:ext>
            </a:extLst>
          </p:cNvPr>
          <p:cNvSpPr txBox="1"/>
          <p:nvPr/>
        </p:nvSpPr>
        <p:spPr>
          <a:xfrm>
            <a:off x="1624980" y="4409319"/>
            <a:ext cx="8072525" cy="646331"/>
          </a:xfrm>
          <a:prstGeom prst="rect">
            <a:avLst/>
          </a:prstGeom>
          <a:noFill/>
        </p:spPr>
        <p:txBody>
          <a:bodyPr wrap="square" rtlCol="0">
            <a:spAutoFit/>
          </a:bodyPr>
          <a:lstStyle/>
          <a:p>
            <a:r>
              <a:rPr lang="en-CA" dirty="0">
                <a:solidFill>
                  <a:srgbClr val="FF0000"/>
                </a:solidFill>
              </a:rPr>
              <a:t>According the Central limit theorem, the sampling distribution of the proportion of damaged trees will be approximately normal.  The conditions required are n x p &gt; 10</a:t>
            </a:r>
          </a:p>
        </p:txBody>
      </p:sp>
    </p:spTree>
    <p:extLst>
      <p:ext uri="{BB962C8B-B14F-4D97-AF65-F5344CB8AC3E}">
        <p14:creationId xmlns:p14="http://schemas.microsoft.com/office/powerpoint/2010/main" val="62532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A17C2-5505-4D32-A4A6-AA530ADAB1B9}"/>
              </a:ext>
            </a:extLst>
          </p:cNvPr>
          <p:cNvSpPr>
            <a:spLocks noGrp="1"/>
          </p:cNvSpPr>
          <p:nvPr>
            <p:ph idx="1"/>
          </p:nvPr>
        </p:nvSpPr>
        <p:spPr>
          <a:xfrm>
            <a:off x="309562" y="282575"/>
            <a:ext cx="11691937" cy="2739231"/>
          </a:xfrm>
        </p:spPr>
        <p:txBody>
          <a:bodyPr>
            <a:noAutofit/>
          </a:bodyPr>
          <a:lstStyle/>
          <a:p>
            <a:pPr marL="0" lvl="0" indent="0">
              <a:lnSpc>
                <a:spcPct val="107000"/>
              </a:lnSpc>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Which of the following best describes a sampling distribution?</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distribution of all values of a statistic found in a large number of simulated samples of size </a:t>
            </a:r>
            <a:r>
              <a:rPr lang="en-US" sz="2300" i="1" dirty="0">
                <a:effectLst/>
                <a:latin typeface="Calibri" panose="020F0502020204030204" pitchFamily="34" charset="0"/>
                <a:ea typeface="DengXian" panose="02010600030101010101" pitchFamily="2" charset="-122"/>
                <a:cs typeface="Times New Roman" panose="02020603050405020304" pitchFamily="18" charset="0"/>
              </a:rPr>
              <a:t>n</a:t>
            </a:r>
            <a:r>
              <a:rPr lang="en-US" sz="2300" dirty="0">
                <a:effectLst/>
                <a:latin typeface="Calibri" panose="020F0502020204030204" pitchFamily="34" charset="0"/>
                <a:ea typeface="DengXian" panose="02010600030101010101" pitchFamily="2" charset="-122"/>
                <a:cs typeface="Times New Roman" panose="02020603050405020304" pitchFamily="18" charset="0"/>
              </a:rPr>
              <a:t>.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set of all values of a variable in a sample of size </a:t>
            </a:r>
            <a:r>
              <a:rPr lang="en-US" sz="2300" i="1" dirty="0">
                <a:effectLst/>
                <a:latin typeface="Calibri" panose="020F0502020204030204" pitchFamily="34" charset="0"/>
                <a:ea typeface="DengXian" panose="02010600030101010101" pitchFamily="2" charset="-122"/>
                <a:cs typeface="Times New Roman" panose="02020603050405020304" pitchFamily="18" charset="0"/>
              </a:rPr>
              <a:t>n</a:t>
            </a:r>
            <a:r>
              <a:rPr lang="en-US" sz="2300" dirty="0">
                <a:effectLst/>
                <a:latin typeface="Calibri" panose="020F0502020204030204" pitchFamily="34" charset="0"/>
                <a:ea typeface="DengXian" panose="02010600030101010101" pitchFamily="2" charset="-122"/>
                <a:cs typeface="Times New Roman" panose="02020603050405020304" pitchFamily="18" charset="0"/>
              </a:rPr>
              <a:t>.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set of all values of a variable in a large number of samples of size </a:t>
            </a:r>
            <a:r>
              <a:rPr lang="en-US" sz="2300" i="1" dirty="0">
                <a:effectLst/>
                <a:latin typeface="Calibri" panose="020F0502020204030204" pitchFamily="34" charset="0"/>
                <a:ea typeface="DengXian" panose="02010600030101010101" pitchFamily="2" charset="-122"/>
                <a:cs typeface="Times New Roman" panose="02020603050405020304" pitchFamily="18" charset="0"/>
              </a:rPr>
              <a:t>n</a:t>
            </a:r>
            <a:r>
              <a:rPr lang="en-US" sz="2300" dirty="0">
                <a:effectLst/>
                <a:latin typeface="Calibri" panose="020F0502020204030204" pitchFamily="34" charset="0"/>
                <a:ea typeface="DengXian" panose="02010600030101010101" pitchFamily="2" charset="-122"/>
                <a:cs typeface="Times New Roman" panose="02020603050405020304" pitchFamily="18" charset="0"/>
              </a:rPr>
              <a:t>.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distribution of parameter values in all possible samples of size </a:t>
            </a:r>
            <a:r>
              <a:rPr lang="en-US" sz="2300" i="1" dirty="0">
                <a:effectLst/>
                <a:latin typeface="Calibri" panose="020F0502020204030204" pitchFamily="34" charset="0"/>
                <a:ea typeface="DengXian" panose="02010600030101010101" pitchFamily="2" charset="-122"/>
                <a:cs typeface="Times New Roman" panose="02020603050405020304" pitchFamily="18" charset="0"/>
              </a:rPr>
              <a:t>n</a:t>
            </a:r>
            <a:r>
              <a:rPr lang="en-US" sz="2300" dirty="0">
                <a:effectLst/>
                <a:latin typeface="Calibri" panose="020F0502020204030204" pitchFamily="34" charset="0"/>
                <a:ea typeface="DengXian" panose="02010600030101010101" pitchFamily="2" charset="-122"/>
                <a:cs typeface="Times New Roman" panose="02020603050405020304" pitchFamily="18" charset="0"/>
              </a:rPr>
              <a:t>.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e) A probability distribution that describes the relative likelihood of all possible values of a statistic</a:t>
            </a:r>
            <a:endParaRPr lang="en-CA" sz="2300" dirty="0"/>
          </a:p>
        </p:txBody>
      </p:sp>
    </p:spTree>
    <p:extLst>
      <p:ext uri="{BB962C8B-B14F-4D97-AF65-F5344CB8AC3E}">
        <p14:creationId xmlns:p14="http://schemas.microsoft.com/office/powerpoint/2010/main" val="105707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742309-37DD-4102-ADB4-035849D4C9AE}"/>
              </a:ext>
            </a:extLst>
          </p:cNvPr>
          <p:cNvSpPr>
            <a:spLocks noGrp="1"/>
          </p:cNvSpPr>
          <p:nvPr>
            <p:ph idx="1"/>
          </p:nvPr>
        </p:nvSpPr>
        <p:spPr>
          <a:xfrm>
            <a:off x="323849" y="361155"/>
            <a:ext cx="11649075" cy="5782469"/>
          </a:xfrm>
        </p:spPr>
        <p:txBody>
          <a:bodyPr>
            <a:noAutofit/>
          </a:bodyPr>
          <a:lstStyle/>
          <a:p>
            <a:pPr marL="0" indent="0">
              <a:buNone/>
            </a:pPr>
            <a:r>
              <a:rPr lang="en-US" sz="2400" dirty="0">
                <a:effectLst/>
                <a:latin typeface="Calibri" panose="020F0502020204030204" pitchFamily="34" charset="0"/>
                <a:ea typeface="DengXian" panose="02010600030101010101" pitchFamily="2" charset="-122"/>
                <a:cs typeface="Times New Roman" panose="02020603050405020304" pitchFamily="18" charset="0"/>
              </a:rPr>
              <a:t>Suppose you are sampling from a distribution that is strongly skewed left.  Which of the following statements about the sampling distribution of the sample mean is true?</a:t>
            </a:r>
            <a:endParaRPr lang="en-CA" sz="24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400" dirty="0">
                <a:effectLst/>
                <a:latin typeface="Calibri" panose="020F0502020204030204" pitchFamily="34" charset="0"/>
                <a:ea typeface="DengXian" panose="02010600030101010101" pitchFamily="2" charset="-122"/>
                <a:cs typeface="Times New Roman" panose="02020603050405020304" pitchFamily="18" charset="0"/>
              </a:rPr>
              <a:t>As the sample size increases, the shape of the sampling distribution gets closer and closer to a Normal distribution.	</a:t>
            </a:r>
            <a:endParaRPr lang="en-CA" sz="24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400" dirty="0">
                <a:effectLst/>
                <a:latin typeface="Calibri" panose="020F0502020204030204" pitchFamily="34" charset="0"/>
                <a:ea typeface="DengXian" panose="02010600030101010101" pitchFamily="2" charset="-122"/>
                <a:cs typeface="Times New Roman" panose="02020603050405020304" pitchFamily="18" charset="0"/>
              </a:rPr>
              <a:t>As the sample size increases, the shape of the sampling distribution gets closer and closer to the shape of the population distribution.	</a:t>
            </a:r>
            <a:endParaRPr lang="en-CA" sz="24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400" dirty="0">
                <a:effectLst/>
                <a:latin typeface="Calibri" panose="020F0502020204030204" pitchFamily="34" charset="0"/>
                <a:ea typeface="DengXian" panose="02010600030101010101" pitchFamily="2" charset="-122"/>
                <a:cs typeface="Times New Roman" panose="02020603050405020304" pitchFamily="18" charset="0"/>
              </a:rPr>
              <a:t>As the sample size increases, the mean of the sampling distribution gets closer to the population </a:t>
            </a:r>
            <a:r>
              <a:rPr lang="en-US" sz="2400" dirty="0" err="1">
                <a:effectLst/>
                <a:latin typeface="Calibri" panose="020F0502020204030204" pitchFamily="34" charset="0"/>
                <a:ea typeface="DengXian" panose="02010600030101010101" pitchFamily="2" charset="-122"/>
                <a:cs typeface="Times New Roman" panose="02020603050405020304" pitchFamily="18" charset="0"/>
              </a:rPr>
              <a:t>mea</a:t>
            </a:r>
            <a:endParaRPr lang="en-CA" sz="24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lphaLcParenR"/>
            </a:pPr>
            <a:r>
              <a:rPr lang="en-US" sz="2400" dirty="0">
                <a:effectLst/>
                <a:latin typeface="Calibri" panose="020F0502020204030204" pitchFamily="34" charset="0"/>
                <a:ea typeface="DengXian" panose="02010600030101010101" pitchFamily="2" charset="-122"/>
                <a:cs typeface="Times New Roman" panose="02020603050405020304" pitchFamily="18" charset="0"/>
              </a:rPr>
              <a:t>Regardless of the sample size, the shape of the sampling distribution is similar to the shape of the population distribution.	</a:t>
            </a:r>
            <a:endParaRPr lang="en-CA" sz="24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2400" dirty="0">
                <a:effectLst/>
                <a:latin typeface="Calibri" panose="020F0502020204030204" pitchFamily="34" charset="0"/>
                <a:ea typeface="DengXian" panose="02010600030101010101" pitchFamily="2" charset="-122"/>
                <a:cs typeface="Times New Roman" panose="02020603050405020304" pitchFamily="18" charset="0"/>
              </a:rPr>
              <a:t>Regardless of the sample size, the standard deviation of the sampling distribution is approximately equal to the standard deviation of the population</a:t>
            </a:r>
            <a:endParaRPr lang="en-CA" sz="2400" dirty="0"/>
          </a:p>
        </p:txBody>
      </p:sp>
    </p:spTree>
    <p:extLst>
      <p:ext uri="{BB962C8B-B14F-4D97-AF65-F5344CB8AC3E}">
        <p14:creationId xmlns:p14="http://schemas.microsoft.com/office/powerpoint/2010/main" val="129178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9F7FC-8328-464B-828E-5E446801B7E0}"/>
              </a:ext>
            </a:extLst>
          </p:cNvPr>
          <p:cNvSpPr>
            <a:spLocks noGrp="1"/>
          </p:cNvSpPr>
          <p:nvPr>
            <p:ph idx="1"/>
          </p:nvPr>
        </p:nvSpPr>
        <p:spPr>
          <a:xfrm>
            <a:off x="178594" y="214313"/>
            <a:ext cx="11894344" cy="2328862"/>
          </a:xfrm>
        </p:spPr>
        <p:txBody>
          <a:bodyPr>
            <a:normAutofit/>
          </a:bodyPr>
          <a:lstStyle/>
          <a:p>
            <a:pPr marL="0" indent="0">
              <a:buNone/>
            </a:pPr>
            <a:r>
              <a:rPr lang="en-CA" sz="3100" dirty="0">
                <a:effectLst/>
                <a:latin typeface="Calibri" panose="020F0502020204030204" pitchFamily="34" charset="0"/>
                <a:ea typeface="DengXian" panose="02010600030101010101" pitchFamily="2" charset="-122"/>
                <a:cs typeface="Times New Roman" panose="02020603050405020304" pitchFamily="18" charset="0"/>
              </a:rPr>
              <a:t>Interpupillary distance (IPD) is the distance between the centers of the pupils of a person’s left and right eyes.  In adult males IPD is approximately Normally distributed wit ha mean of 62.5mm and a SD of 6mm.  Suppose you randomly select 5 male adults, what is the probability that their mean IPD is greater than 60mm? </a:t>
            </a:r>
          </a:p>
          <a:p>
            <a:pPr marL="0" indent="0">
              <a:buNone/>
            </a:pPr>
            <a:endParaRPr lang="en-CA" sz="3100" dirty="0"/>
          </a:p>
        </p:txBody>
      </p:sp>
      <p:pic>
        <p:nvPicPr>
          <p:cNvPr id="5" name="Picture 4">
            <a:extLst>
              <a:ext uri="{FF2B5EF4-FFF2-40B4-BE49-F238E27FC236}">
                <a16:creationId xmlns:a16="http://schemas.microsoft.com/office/drawing/2014/main" id="{55F57B1F-FB33-4265-A463-D3FD029737BD}"/>
              </a:ext>
            </a:extLst>
          </p:cNvPr>
          <p:cNvPicPr>
            <a:picLocks noChangeAspect="1"/>
          </p:cNvPicPr>
          <p:nvPr/>
        </p:nvPicPr>
        <p:blipFill>
          <a:blip r:embed="rId2"/>
          <a:stretch>
            <a:fillRect/>
          </a:stretch>
        </p:blipFill>
        <p:spPr>
          <a:xfrm>
            <a:off x="600075" y="2638567"/>
            <a:ext cx="9822656" cy="2459995"/>
          </a:xfrm>
          <a:prstGeom prst="rect">
            <a:avLst/>
          </a:prstGeom>
        </p:spPr>
      </p:pic>
    </p:spTree>
    <p:extLst>
      <p:ext uri="{BB962C8B-B14F-4D97-AF65-F5344CB8AC3E}">
        <p14:creationId xmlns:p14="http://schemas.microsoft.com/office/powerpoint/2010/main" val="1813016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85E68-05C4-410D-AEBF-86565D564A51}"/>
              </a:ext>
            </a:extLst>
          </p:cNvPr>
          <p:cNvSpPr>
            <a:spLocks noGrp="1"/>
          </p:cNvSpPr>
          <p:nvPr>
            <p:ph idx="1"/>
          </p:nvPr>
        </p:nvSpPr>
        <p:spPr>
          <a:xfrm>
            <a:off x="295275" y="332581"/>
            <a:ext cx="11749088" cy="2089150"/>
          </a:xfrm>
        </p:spPr>
        <p:txBody>
          <a:bodyPr>
            <a:normAutofit/>
          </a:bodyPr>
          <a:lstStyle/>
          <a:p>
            <a:pPr marL="0" indent="0">
              <a:buNone/>
            </a:pPr>
            <a:r>
              <a:rPr lang="en-CA" sz="3200" dirty="0">
                <a:effectLst/>
                <a:latin typeface="Calibri" panose="020F0502020204030204" pitchFamily="34" charset="0"/>
                <a:ea typeface="DengXian" panose="02010600030101010101" pitchFamily="2" charset="-122"/>
                <a:cs typeface="Times New Roman" panose="02020603050405020304" pitchFamily="18" charset="0"/>
              </a:rPr>
              <a:t>A census of the labor force in a city found that the time it takes for people to commute to work has a mean of 20.5 minutes and a SD of 15.4 minutes.  What is the probability that a random sample of 40 people have a mean commute time that is greater than 25 minutes? </a:t>
            </a:r>
          </a:p>
          <a:p>
            <a:pPr marL="0" indent="0">
              <a:buNone/>
            </a:pPr>
            <a:endParaRPr lang="en-CA" sz="3200" dirty="0"/>
          </a:p>
        </p:txBody>
      </p:sp>
      <p:pic>
        <p:nvPicPr>
          <p:cNvPr id="5" name="Picture 4">
            <a:extLst>
              <a:ext uri="{FF2B5EF4-FFF2-40B4-BE49-F238E27FC236}">
                <a16:creationId xmlns:a16="http://schemas.microsoft.com/office/drawing/2014/main" id="{AD1E7B4F-84EB-46ED-99A9-09727C18A86F}"/>
              </a:ext>
            </a:extLst>
          </p:cNvPr>
          <p:cNvPicPr>
            <a:picLocks noChangeAspect="1"/>
          </p:cNvPicPr>
          <p:nvPr/>
        </p:nvPicPr>
        <p:blipFill>
          <a:blip r:embed="rId2"/>
          <a:stretch>
            <a:fillRect/>
          </a:stretch>
        </p:blipFill>
        <p:spPr>
          <a:xfrm>
            <a:off x="871537" y="2564184"/>
            <a:ext cx="10251282" cy="3054297"/>
          </a:xfrm>
          <a:prstGeom prst="rect">
            <a:avLst/>
          </a:prstGeom>
        </p:spPr>
      </p:pic>
    </p:spTree>
    <p:extLst>
      <p:ext uri="{BB962C8B-B14F-4D97-AF65-F5344CB8AC3E}">
        <p14:creationId xmlns:p14="http://schemas.microsoft.com/office/powerpoint/2010/main" val="3838198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4F7E8-054E-4F82-8365-3D033E056700}"/>
              </a:ext>
            </a:extLst>
          </p:cNvPr>
          <p:cNvSpPr>
            <a:spLocks noGrp="1"/>
          </p:cNvSpPr>
          <p:nvPr>
            <p:ph idx="1"/>
          </p:nvPr>
        </p:nvSpPr>
        <p:spPr>
          <a:xfrm>
            <a:off x="300038" y="285750"/>
            <a:ext cx="11715750" cy="5891213"/>
          </a:xfrm>
        </p:spPr>
        <p:txBody>
          <a:bodyPr/>
          <a:lstStyle/>
          <a:p>
            <a:pPr marL="0" indent="0">
              <a:buNone/>
            </a:pPr>
            <a:r>
              <a:rPr lang="en-CA" sz="3300" dirty="0">
                <a:effectLst/>
                <a:latin typeface="Calibri" panose="020F0502020204030204" pitchFamily="34" charset="0"/>
                <a:ea typeface="DengXian" panose="02010600030101010101" pitchFamily="2" charset="-122"/>
                <a:cs typeface="Times New Roman" panose="02020603050405020304" pitchFamily="18" charset="0"/>
              </a:rPr>
              <a:t>53% of adults say they have trouble falling asleep.  If a nurse contacts an SRS of 85 adults, what is the probability that over 55% will say they have trouble sleeping?</a:t>
            </a:r>
          </a:p>
          <a:p>
            <a:pPr marL="0" indent="0">
              <a:buNone/>
            </a:pPr>
            <a:r>
              <a:rPr lang="en-CA" sz="3300" dirty="0">
                <a:effectLst/>
                <a:latin typeface="Calibri" panose="020F0502020204030204" pitchFamily="34" charset="0"/>
                <a:ea typeface="DengXian" panose="02010600030101010101" pitchFamily="2" charset="-122"/>
                <a:cs typeface="Times New Roman" panose="02020603050405020304" pitchFamily="18" charset="0"/>
              </a:rPr>
              <a:t>a) 31.09%		b) 35.58%		c) 36.4%		</a:t>
            </a:r>
            <a:br>
              <a:rPr lang="en-CA" sz="3300" dirty="0">
                <a:effectLst/>
                <a:latin typeface="Calibri" panose="020F0502020204030204" pitchFamily="34" charset="0"/>
                <a:ea typeface="DengXian" panose="02010600030101010101" pitchFamily="2" charset="-122"/>
                <a:cs typeface="Times New Roman" panose="02020603050405020304" pitchFamily="18" charset="0"/>
              </a:rPr>
            </a:br>
            <a:br>
              <a:rPr lang="en-CA" sz="3300" dirty="0">
                <a:effectLst/>
                <a:latin typeface="Calibri" panose="020F0502020204030204" pitchFamily="34" charset="0"/>
                <a:ea typeface="DengXian" panose="02010600030101010101" pitchFamily="2" charset="-122"/>
                <a:cs typeface="Times New Roman" panose="02020603050405020304" pitchFamily="18" charset="0"/>
              </a:rPr>
            </a:br>
            <a:r>
              <a:rPr lang="en-CA" sz="3300" dirty="0">
                <a:effectLst/>
                <a:latin typeface="Calibri" panose="020F0502020204030204" pitchFamily="34" charset="0"/>
                <a:ea typeface="DengXian" panose="02010600030101010101" pitchFamily="2" charset="-122"/>
                <a:cs typeface="Times New Roman" panose="02020603050405020304" pitchFamily="18" charset="0"/>
              </a:rPr>
              <a:t>d) 40%		e) 64.42%</a:t>
            </a:r>
          </a:p>
          <a:p>
            <a:pPr marL="0" indent="0">
              <a:buNone/>
            </a:pPr>
            <a:endParaRPr lang="en-CA" dirty="0"/>
          </a:p>
        </p:txBody>
      </p:sp>
    </p:spTree>
    <p:extLst>
      <p:ext uri="{BB962C8B-B14F-4D97-AF65-F5344CB8AC3E}">
        <p14:creationId xmlns:p14="http://schemas.microsoft.com/office/powerpoint/2010/main" val="1531237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65A4F8-A6B0-462F-A64F-DB63EB52F7C5}"/>
              </a:ext>
            </a:extLst>
          </p:cNvPr>
          <p:cNvSpPr>
            <a:spLocks noGrp="1"/>
          </p:cNvSpPr>
          <p:nvPr>
            <p:ph idx="1"/>
          </p:nvPr>
        </p:nvSpPr>
        <p:spPr>
          <a:xfrm>
            <a:off x="257175" y="164306"/>
            <a:ext cx="11880056" cy="6012657"/>
          </a:xfrm>
        </p:spPr>
        <p:txBody>
          <a:bodyPr>
            <a:normAutofit/>
          </a:bodyPr>
          <a:lstStyle/>
          <a:p>
            <a:pPr marL="0" lvl="0" indent="0">
              <a:lnSpc>
                <a:spcPct val="107000"/>
              </a:lnSpc>
              <a:buNone/>
              <a:tabLst>
                <a:tab pos="457200" algn="l"/>
              </a:tabLst>
            </a:pPr>
            <a:r>
              <a:rPr lang="en-CA" sz="3100" dirty="0">
                <a:effectLst/>
                <a:latin typeface="Calibri" panose="020F0502020204030204" pitchFamily="34" charset="0"/>
                <a:ea typeface="DengXian" panose="02010600030101010101" pitchFamily="2" charset="-122"/>
                <a:cs typeface="Times New Roman" panose="02020603050405020304" pitchFamily="18" charset="0"/>
              </a:rPr>
              <a:t>The owner of a coffee shop advertises the price of coffee on any given day will be randomly picked using a normal distribution with mean $1.35 and SD of $0.10.  IF a customer buys a cup of coffee each day for 10 days, what is the probability that he will pay a total exceeding $14.00? </a:t>
            </a:r>
          </a:p>
          <a:p>
            <a:pPr marL="342900" lvl="0" indent="-342900">
              <a:lnSpc>
                <a:spcPct val="107000"/>
              </a:lnSpc>
              <a:spcAft>
                <a:spcPts val="800"/>
              </a:spcAft>
              <a:buFont typeface="+mj-lt"/>
              <a:buAutoNum type="alphaLcParenR"/>
              <a:tabLst>
                <a:tab pos="457200" algn="l"/>
              </a:tabLst>
            </a:pPr>
            <a:r>
              <a:rPr lang="en-CA" sz="3100" dirty="0">
                <a:effectLst/>
                <a:latin typeface="Calibri" panose="020F0502020204030204" pitchFamily="34" charset="0"/>
                <a:ea typeface="DengXian" panose="02010600030101010101" pitchFamily="2" charset="-122"/>
                <a:cs typeface="Times New Roman" panose="02020603050405020304" pitchFamily="18" charset="0"/>
              </a:rPr>
              <a:t>31.6%		b) 5.68%		c) 30.85%		</a:t>
            </a:r>
          </a:p>
          <a:p>
            <a:pPr marL="0" lvl="0" indent="0">
              <a:lnSpc>
                <a:spcPct val="107000"/>
              </a:lnSpc>
              <a:spcAft>
                <a:spcPts val="800"/>
              </a:spcAft>
              <a:buNone/>
              <a:tabLst>
                <a:tab pos="457200" algn="l"/>
              </a:tabLst>
            </a:pPr>
            <a:r>
              <a:rPr lang="en-CA" sz="3100" dirty="0">
                <a:effectLst/>
                <a:latin typeface="Calibri" panose="020F0502020204030204" pitchFamily="34" charset="0"/>
                <a:ea typeface="DengXian" panose="02010600030101010101" pitchFamily="2" charset="-122"/>
                <a:cs typeface="Times New Roman" panose="02020603050405020304" pitchFamily="18" charset="0"/>
              </a:rPr>
              <a:t>d) 31.6%		e) 94.32%</a:t>
            </a:r>
          </a:p>
          <a:p>
            <a:pPr marL="0" indent="0">
              <a:buNone/>
            </a:pPr>
            <a:endParaRPr lang="en-CA" sz="3100" dirty="0"/>
          </a:p>
        </p:txBody>
      </p:sp>
    </p:spTree>
    <p:extLst>
      <p:ext uri="{BB962C8B-B14F-4D97-AF65-F5344CB8AC3E}">
        <p14:creationId xmlns:p14="http://schemas.microsoft.com/office/powerpoint/2010/main" val="395912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BB3C6-62A3-47EA-8E57-B8D90367DEBD}"/>
              </a:ext>
            </a:extLst>
          </p:cNvPr>
          <p:cNvSpPr>
            <a:spLocks noGrp="1"/>
          </p:cNvSpPr>
          <p:nvPr>
            <p:ph idx="1"/>
          </p:nvPr>
        </p:nvSpPr>
        <p:spPr>
          <a:xfrm>
            <a:off x="466898" y="307111"/>
            <a:ext cx="8510558" cy="4258006"/>
          </a:xfrm>
        </p:spPr>
        <p:txBody>
          <a:bodyPr>
            <a:normAutofit/>
          </a:bodyPr>
          <a:lstStyle/>
          <a:p>
            <a:pPr marL="0" indent="0">
              <a:buNone/>
            </a:pPr>
            <a:r>
              <a:rPr lang="en-US" sz="2400" dirty="0"/>
              <a:t>Which of the following statements is/are true?</a:t>
            </a:r>
          </a:p>
          <a:p>
            <a:pPr marL="0" indent="0">
              <a:buNone/>
            </a:pPr>
            <a:endParaRPr lang="en-CA" sz="2400" dirty="0"/>
          </a:p>
          <a:p>
            <a:pPr marL="571500" indent="-571500">
              <a:buAutoNum type="romanUcParenR"/>
            </a:pPr>
            <a:r>
              <a:rPr lang="en-CA" sz="2400" dirty="0"/>
              <a:t>The sampling distribution of       has standard deviation       even if the population is not normally distributed</a:t>
            </a:r>
            <a:br>
              <a:rPr lang="en-CA" sz="2400" dirty="0"/>
            </a:br>
            <a:endParaRPr lang="en-CA" sz="2400" dirty="0"/>
          </a:p>
          <a:p>
            <a:pPr marL="571500" indent="-571500">
              <a:buAutoNum type="romanUcParenR"/>
            </a:pPr>
            <a:r>
              <a:rPr lang="en-CA" sz="2400" dirty="0"/>
              <a:t>The sampling distribution of       is Normal if the population has a Normal distribution</a:t>
            </a:r>
            <a:br>
              <a:rPr lang="en-CA" sz="2400" dirty="0"/>
            </a:br>
            <a:endParaRPr lang="en-CA" sz="2400" dirty="0"/>
          </a:p>
          <a:p>
            <a:pPr marL="571500" indent="-571500">
              <a:buAutoNum type="romanUcParenR"/>
            </a:pPr>
            <a:r>
              <a:rPr lang="en-CA" sz="2400" dirty="0"/>
              <a:t>When “n” is large, the sampling distribution of      is approximately normal even if the population is not Normally distributed</a:t>
            </a:r>
          </a:p>
        </p:txBody>
      </p:sp>
      <p:graphicFrame>
        <p:nvGraphicFramePr>
          <p:cNvPr id="34" name="Object 33">
            <a:extLst>
              <a:ext uri="{FF2B5EF4-FFF2-40B4-BE49-F238E27FC236}">
                <a16:creationId xmlns:a16="http://schemas.microsoft.com/office/drawing/2014/main" id="{4FFECE13-6F26-40D2-AE15-724CEBC32520}"/>
              </a:ext>
            </a:extLst>
          </p:cNvPr>
          <p:cNvGraphicFramePr>
            <a:graphicFrameLocks noChangeAspect="1"/>
          </p:cNvGraphicFramePr>
          <p:nvPr>
            <p:extLst>
              <p:ext uri="{D42A27DB-BD31-4B8C-83A1-F6EECF244321}">
                <p14:modId xmlns:p14="http://schemas.microsoft.com/office/powerpoint/2010/main" val="3064060196"/>
              </p:ext>
            </p:extLst>
          </p:nvPr>
        </p:nvGraphicFramePr>
        <p:xfrm>
          <a:off x="4697169" y="1256000"/>
          <a:ext cx="298040" cy="340617"/>
        </p:xfrm>
        <a:graphic>
          <a:graphicData uri="http://schemas.openxmlformats.org/presentationml/2006/ole">
            <mc:AlternateContent xmlns:mc="http://schemas.openxmlformats.org/markup-compatibility/2006">
              <mc:Choice xmlns:v="urn:schemas-microsoft-com:vml" Requires="v">
                <p:oleObj name="Equation" r:id="rId2" imgW="177480" imgH="203040" progId="Equation.DSMT4">
                  <p:embed/>
                </p:oleObj>
              </mc:Choice>
              <mc:Fallback>
                <p:oleObj name="Equation" r:id="rId2" imgW="177480" imgH="203040" progId="Equation.DSMT4">
                  <p:embed/>
                  <p:pic>
                    <p:nvPicPr>
                      <p:cNvPr id="34" name="Object 33">
                        <a:extLst>
                          <a:ext uri="{FF2B5EF4-FFF2-40B4-BE49-F238E27FC236}">
                            <a16:creationId xmlns:a16="http://schemas.microsoft.com/office/drawing/2014/main" id="{4FFECE13-6F26-40D2-AE15-724CEBC32520}"/>
                          </a:ext>
                        </a:extLst>
                      </p:cNvPr>
                      <p:cNvPicPr/>
                      <p:nvPr/>
                    </p:nvPicPr>
                    <p:blipFill>
                      <a:blip r:embed="rId3"/>
                      <a:stretch>
                        <a:fillRect/>
                      </a:stretch>
                    </p:blipFill>
                    <p:spPr>
                      <a:xfrm>
                        <a:off x="4697169" y="1256000"/>
                        <a:ext cx="298040" cy="340617"/>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7ACA401-3D73-4BB1-A8D5-C4C9245B8173}"/>
              </a:ext>
            </a:extLst>
          </p:cNvPr>
          <p:cNvGraphicFramePr>
            <a:graphicFrameLocks noChangeAspect="1"/>
          </p:cNvGraphicFramePr>
          <p:nvPr>
            <p:extLst>
              <p:ext uri="{D42A27DB-BD31-4B8C-83A1-F6EECF244321}">
                <p14:modId xmlns:p14="http://schemas.microsoft.com/office/powerpoint/2010/main" val="3763264742"/>
              </p:ext>
            </p:extLst>
          </p:nvPr>
        </p:nvGraphicFramePr>
        <p:xfrm>
          <a:off x="7916013" y="1058968"/>
          <a:ext cx="467523" cy="734679"/>
        </p:xfrm>
        <a:graphic>
          <a:graphicData uri="http://schemas.openxmlformats.org/presentationml/2006/ole">
            <mc:AlternateContent xmlns:mc="http://schemas.openxmlformats.org/markup-compatibility/2006">
              <mc:Choice xmlns:v="urn:schemas-microsoft-com:vml" Requires="v">
                <p:oleObj name="Equation" r:id="rId4" imgW="266400" imgH="419040" progId="Equation.DSMT4">
                  <p:embed/>
                </p:oleObj>
              </mc:Choice>
              <mc:Fallback>
                <p:oleObj name="Equation" r:id="rId4" imgW="266400" imgH="419040" progId="Equation.DSMT4">
                  <p:embed/>
                  <p:pic>
                    <p:nvPicPr>
                      <p:cNvPr id="35" name="Object 34">
                        <a:extLst>
                          <a:ext uri="{FF2B5EF4-FFF2-40B4-BE49-F238E27FC236}">
                            <a16:creationId xmlns:a16="http://schemas.microsoft.com/office/drawing/2014/main" id="{E7ACA401-3D73-4BB1-A8D5-C4C9245B8173}"/>
                          </a:ext>
                        </a:extLst>
                      </p:cNvPr>
                      <p:cNvPicPr/>
                      <p:nvPr/>
                    </p:nvPicPr>
                    <p:blipFill>
                      <a:blip r:embed="rId5"/>
                      <a:stretch>
                        <a:fillRect/>
                      </a:stretch>
                    </p:blipFill>
                    <p:spPr>
                      <a:xfrm>
                        <a:off x="7916013" y="1058968"/>
                        <a:ext cx="467523" cy="734679"/>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F2D41B83-2D49-4B93-83F6-4CF07BC301E8}"/>
              </a:ext>
            </a:extLst>
          </p:cNvPr>
          <p:cNvGraphicFramePr>
            <a:graphicFrameLocks noChangeAspect="1"/>
          </p:cNvGraphicFramePr>
          <p:nvPr>
            <p:extLst>
              <p:ext uri="{D42A27DB-BD31-4B8C-83A1-F6EECF244321}">
                <p14:modId xmlns:p14="http://schemas.microsoft.com/office/powerpoint/2010/main" val="2293726729"/>
              </p:ext>
            </p:extLst>
          </p:nvPr>
        </p:nvGraphicFramePr>
        <p:xfrm>
          <a:off x="4685949" y="2373287"/>
          <a:ext cx="298040" cy="340617"/>
        </p:xfrm>
        <a:graphic>
          <a:graphicData uri="http://schemas.openxmlformats.org/presentationml/2006/ole">
            <mc:AlternateContent xmlns:mc="http://schemas.openxmlformats.org/markup-compatibility/2006">
              <mc:Choice xmlns:v="urn:schemas-microsoft-com:vml" Requires="v">
                <p:oleObj name="Equation" r:id="rId6" imgW="177480" imgH="203040" progId="Equation.DSMT4">
                  <p:embed/>
                </p:oleObj>
              </mc:Choice>
              <mc:Fallback>
                <p:oleObj name="Equation" r:id="rId6" imgW="177480" imgH="203040" progId="Equation.DSMT4">
                  <p:embed/>
                  <p:pic>
                    <p:nvPicPr>
                      <p:cNvPr id="36" name="Object 35">
                        <a:extLst>
                          <a:ext uri="{FF2B5EF4-FFF2-40B4-BE49-F238E27FC236}">
                            <a16:creationId xmlns:a16="http://schemas.microsoft.com/office/drawing/2014/main" id="{F2D41B83-2D49-4B93-83F6-4CF07BC301E8}"/>
                          </a:ext>
                        </a:extLst>
                      </p:cNvPr>
                      <p:cNvPicPr/>
                      <p:nvPr/>
                    </p:nvPicPr>
                    <p:blipFill>
                      <a:blip r:embed="rId3"/>
                      <a:stretch>
                        <a:fillRect/>
                      </a:stretch>
                    </p:blipFill>
                    <p:spPr>
                      <a:xfrm>
                        <a:off x="4685949" y="2373287"/>
                        <a:ext cx="298040" cy="340617"/>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4FC801A0-9F15-49C5-AAB7-5F95F4CD594B}"/>
              </a:ext>
            </a:extLst>
          </p:cNvPr>
          <p:cNvGraphicFramePr>
            <a:graphicFrameLocks noChangeAspect="1"/>
          </p:cNvGraphicFramePr>
          <p:nvPr>
            <p:extLst>
              <p:ext uri="{D42A27DB-BD31-4B8C-83A1-F6EECF244321}">
                <p14:modId xmlns:p14="http://schemas.microsoft.com/office/powerpoint/2010/main" val="4188829010"/>
              </p:ext>
            </p:extLst>
          </p:nvPr>
        </p:nvGraphicFramePr>
        <p:xfrm>
          <a:off x="6942029" y="3501795"/>
          <a:ext cx="298040" cy="340617"/>
        </p:xfrm>
        <a:graphic>
          <a:graphicData uri="http://schemas.openxmlformats.org/presentationml/2006/ole">
            <mc:AlternateContent xmlns:mc="http://schemas.openxmlformats.org/markup-compatibility/2006">
              <mc:Choice xmlns:v="urn:schemas-microsoft-com:vml" Requires="v">
                <p:oleObj name="Equation" r:id="rId7" imgW="177480" imgH="203040" progId="Equation.DSMT4">
                  <p:embed/>
                </p:oleObj>
              </mc:Choice>
              <mc:Fallback>
                <p:oleObj name="Equation" r:id="rId7" imgW="177480" imgH="203040" progId="Equation.DSMT4">
                  <p:embed/>
                  <p:pic>
                    <p:nvPicPr>
                      <p:cNvPr id="37" name="Object 36">
                        <a:extLst>
                          <a:ext uri="{FF2B5EF4-FFF2-40B4-BE49-F238E27FC236}">
                            <a16:creationId xmlns:a16="http://schemas.microsoft.com/office/drawing/2014/main" id="{4FC801A0-9F15-49C5-AAB7-5F95F4CD594B}"/>
                          </a:ext>
                        </a:extLst>
                      </p:cNvPr>
                      <p:cNvPicPr/>
                      <p:nvPr/>
                    </p:nvPicPr>
                    <p:blipFill>
                      <a:blip r:embed="rId3"/>
                      <a:stretch>
                        <a:fillRect/>
                      </a:stretch>
                    </p:blipFill>
                    <p:spPr>
                      <a:xfrm>
                        <a:off x="6942029" y="3501795"/>
                        <a:ext cx="298040" cy="340617"/>
                      </a:xfrm>
                      <a:prstGeom prst="rect">
                        <a:avLst/>
                      </a:prstGeom>
                    </p:spPr>
                  </p:pic>
                </p:oleObj>
              </mc:Fallback>
            </mc:AlternateContent>
          </a:graphicData>
        </a:graphic>
      </p:graphicFrame>
    </p:spTree>
    <p:extLst>
      <p:ext uri="{BB962C8B-B14F-4D97-AF65-F5344CB8AC3E}">
        <p14:creationId xmlns:p14="http://schemas.microsoft.com/office/powerpoint/2010/main" val="40142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154E1-A37A-4BCF-A72D-AF06E676F6AD}"/>
              </a:ext>
            </a:extLst>
          </p:cNvPr>
          <p:cNvSpPr>
            <a:spLocks noGrp="1"/>
          </p:cNvSpPr>
          <p:nvPr>
            <p:ph idx="1"/>
          </p:nvPr>
        </p:nvSpPr>
        <p:spPr>
          <a:xfrm>
            <a:off x="324196" y="294008"/>
            <a:ext cx="11471564" cy="1603375"/>
          </a:xfrm>
        </p:spPr>
        <p:txBody>
          <a:bodyPr>
            <a:normAutofit/>
          </a:bodyPr>
          <a:lstStyle/>
          <a:p>
            <a:pPr marL="0" indent="0">
              <a:buNone/>
            </a:pPr>
            <a:r>
              <a:rPr lang="en-CA" dirty="0"/>
              <a:t>Suppose we are planning on taking an SRS from a population.  If we double the sample size, then what constant will the standard error be multiplied by? </a:t>
            </a:r>
          </a:p>
        </p:txBody>
      </p:sp>
      <p:graphicFrame>
        <p:nvGraphicFramePr>
          <p:cNvPr id="8" name="Object 7">
            <a:extLst>
              <a:ext uri="{FF2B5EF4-FFF2-40B4-BE49-F238E27FC236}">
                <a16:creationId xmlns:a16="http://schemas.microsoft.com/office/drawing/2014/main" id="{064CEFD7-EA3F-4709-928B-53A1FCAB28F9}"/>
              </a:ext>
            </a:extLst>
          </p:cNvPr>
          <p:cNvGraphicFramePr>
            <a:graphicFrameLocks noChangeAspect="1"/>
          </p:cNvGraphicFramePr>
          <p:nvPr>
            <p:extLst>
              <p:ext uri="{D42A27DB-BD31-4B8C-83A1-F6EECF244321}">
                <p14:modId xmlns:p14="http://schemas.microsoft.com/office/powerpoint/2010/main" val="795137405"/>
              </p:ext>
            </p:extLst>
          </p:nvPr>
        </p:nvGraphicFramePr>
        <p:xfrm>
          <a:off x="1958343" y="1658836"/>
          <a:ext cx="7343775" cy="958850"/>
        </p:xfrm>
        <a:graphic>
          <a:graphicData uri="http://schemas.openxmlformats.org/presentationml/2006/ole">
            <mc:AlternateContent xmlns:mc="http://schemas.openxmlformats.org/markup-compatibility/2006">
              <mc:Choice xmlns:v="urn:schemas-microsoft-com:vml" Requires="v">
                <p:oleObj name="Equation" r:id="rId2" imgW="3200400" imgH="419040" progId="Equation.DSMT4">
                  <p:embed/>
                </p:oleObj>
              </mc:Choice>
              <mc:Fallback>
                <p:oleObj name="Equation" r:id="rId2" imgW="3200400" imgH="419040" progId="Equation.DSMT4">
                  <p:embed/>
                  <p:pic>
                    <p:nvPicPr>
                      <p:cNvPr id="8" name="Object 7">
                        <a:extLst>
                          <a:ext uri="{FF2B5EF4-FFF2-40B4-BE49-F238E27FC236}">
                            <a16:creationId xmlns:a16="http://schemas.microsoft.com/office/drawing/2014/main" id="{064CEFD7-EA3F-4709-928B-53A1FCAB28F9}"/>
                          </a:ext>
                        </a:extLst>
                      </p:cNvPr>
                      <p:cNvPicPr/>
                      <p:nvPr/>
                    </p:nvPicPr>
                    <p:blipFill>
                      <a:blip r:embed="rId3"/>
                      <a:stretch>
                        <a:fillRect/>
                      </a:stretch>
                    </p:blipFill>
                    <p:spPr>
                      <a:xfrm>
                        <a:off x="1958343" y="1658836"/>
                        <a:ext cx="7343775" cy="9588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D36FE6F-F466-4F23-94EC-4605BABB72EF}"/>
              </a:ext>
            </a:extLst>
          </p:cNvPr>
          <p:cNvGraphicFramePr>
            <a:graphicFrameLocks noChangeAspect="1"/>
          </p:cNvGraphicFramePr>
          <p:nvPr>
            <p:extLst>
              <p:ext uri="{D42A27DB-BD31-4B8C-83A1-F6EECF244321}">
                <p14:modId xmlns:p14="http://schemas.microsoft.com/office/powerpoint/2010/main" val="2051353296"/>
              </p:ext>
            </p:extLst>
          </p:nvPr>
        </p:nvGraphicFramePr>
        <p:xfrm>
          <a:off x="2078595" y="3023667"/>
          <a:ext cx="2127250" cy="958850"/>
        </p:xfrm>
        <a:graphic>
          <a:graphicData uri="http://schemas.openxmlformats.org/presentationml/2006/ole">
            <mc:AlternateContent xmlns:mc="http://schemas.openxmlformats.org/markup-compatibility/2006">
              <mc:Choice xmlns:v="urn:schemas-microsoft-com:vml" Requires="v">
                <p:oleObj name="Equation" r:id="rId4" imgW="927000" imgH="419040" progId="Equation.DSMT4">
                  <p:embed/>
                </p:oleObj>
              </mc:Choice>
              <mc:Fallback>
                <p:oleObj name="Equation" r:id="rId4" imgW="927000" imgH="419040" progId="Equation.DSMT4">
                  <p:embed/>
                  <p:pic>
                    <p:nvPicPr>
                      <p:cNvPr id="9" name="Object 8">
                        <a:extLst>
                          <a:ext uri="{FF2B5EF4-FFF2-40B4-BE49-F238E27FC236}">
                            <a16:creationId xmlns:a16="http://schemas.microsoft.com/office/drawing/2014/main" id="{1D36FE6F-F466-4F23-94EC-4605BABB72EF}"/>
                          </a:ext>
                        </a:extLst>
                      </p:cNvPr>
                      <p:cNvPicPr/>
                      <p:nvPr/>
                    </p:nvPicPr>
                    <p:blipFill>
                      <a:blip r:embed="rId5"/>
                      <a:stretch>
                        <a:fillRect/>
                      </a:stretch>
                    </p:blipFill>
                    <p:spPr>
                      <a:xfrm>
                        <a:off x="2078595" y="3023667"/>
                        <a:ext cx="2127250" cy="958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75496AF-EAC6-41E5-92C7-3BFABF21388B}"/>
              </a:ext>
            </a:extLst>
          </p:cNvPr>
          <p:cNvGraphicFramePr>
            <a:graphicFrameLocks noChangeAspect="1"/>
          </p:cNvGraphicFramePr>
          <p:nvPr>
            <p:extLst>
              <p:ext uri="{D42A27DB-BD31-4B8C-83A1-F6EECF244321}">
                <p14:modId xmlns:p14="http://schemas.microsoft.com/office/powerpoint/2010/main" val="3231118797"/>
              </p:ext>
            </p:extLst>
          </p:nvPr>
        </p:nvGraphicFramePr>
        <p:xfrm>
          <a:off x="4490655" y="3023667"/>
          <a:ext cx="1457325" cy="958850"/>
        </p:xfrm>
        <a:graphic>
          <a:graphicData uri="http://schemas.openxmlformats.org/presentationml/2006/ole">
            <mc:AlternateContent xmlns:mc="http://schemas.openxmlformats.org/markup-compatibility/2006">
              <mc:Choice xmlns:v="urn:schemas-microsoft-com:vml" Requires="v">
                <p:oleObj name="Equation" r:id="rId6" imgW="634680" imgH="419040" progId="Equation.DSMT4">
                  <p:embed/>
                </p:oleObj>
              </mc:Choice>
              <mc:Fallback>
                <p:oleObj name="Equation" r:id="rId6" imgW="634680" imgH="419040" progId="Equation.DSMT4">
                  <p:embed/>
                  <p:pic>
                    <p:nvPicPr>
                      <p:cNvPr id="10" name="Object 9">
                        <a:extLst>
                          <a:ext uri="{FF2B5EF4-FFF2-40B4-BE49-F238E27FC236}">
                            <a16:creationId xmlns:a16="http://schemas.microsoft.com/office/drawing/2014/main" id="{175496AF-EAC6-41E5-92C7-3BFABF21388B}"/>
                          </a:ext>
                        </a:extLst>
                      </p:cNvPr>
                      <p:cNvPicPr/>
                      <p:nvPr/>
                    </p:nvPicPr>
                    <p:blipFill>
                      <a:blip r:embed="rId7"/>
                      <a:stretch>
                        <a:fillRect/>
                      </a:stretch>
                    </p:blipFill>
                    <p:spPr>
                      <a:xfrm>
                        <a:off x="4490655" y="3023667"/>
                        <a:ext cx="1457325" cy="9588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B02FC57-D69F-47FB-8380-3A84EDFFCE09}"/>
              </a:ext>
            </a:extLst>
          </p:cNvPr>
          <p:cNvGraphicFramePr>
            <a:graphicFrameLocks noChangeAspect="1"/>
          </p:cNvGraphicFramePr>
          <p:nvPr>
            <p:extLst>
              <p:ext uri="{D42A27DB-BD31-4B8C-83A1-F6EECF244321}">
                <p14:modId xmlns:p14="http://schemas.microsoft.com/office/powerpoint/2010/main" val="286406983"/>
              </p:ext>
            </p:extLst>
          </p:nvPr>
        </p:nvGraphicFramePr>
        <p:xfrm>
          <a:off x="2178994" y="4143333"/>
          <a:ext cx="1339850" cy="958850"/>
        </p:xfrm>
        <a:graphic>
          <a:graphicData uri="http://schemas.openxmlformats.org/presentationml/2006/ole">
            <mc:AlternateContent xmlns:mc="http://schemas.openxmlformats.org/markup-compatibility/2006">
              <mc:Choice xmlns:v="urn:schemas-microsoft-com:vml" Requires="v">
                <p:oleObj name="Equation" r:id="rId8" imgW="583920" imgH="419040" progId="Equation.DSMT4">
                  <p:embed/>
                </p:oleObj>
              </mc:Choice>
              <mc:Fallback>
                <p:oleObj name="Equation" r:id="rId8" imgW="583920" imgH="419040" progId="Equation.DSMT4">
                  <p:embed/>
                  <p:pic>
                    <p:nvPicPr>
                      <p:cNvPr id="11" name="Object 10">
                        <a:extLst>
                          <a:ext uri="{FF2B5EF4-FFF2-40B4-BE49-F238E27FC236}">
                            <a16:creationId xmlns:a16="http://schemas.microsoft.com/office/drawing/2014/main" id="{4B02FC57-D69F-47FB-8380-3A84EDFFCE09}"/>
                          </a:ext>
                        </a:extLst>
                      </p:cNvPr>
                      <p:cNvPicPr/>
                      <p:nvPr/>
                    </p:nvPicPr>
                    <p:blipFill>
                      <a:blip r:embed="rId9"/>
                      <a:stretch>
                        <a:fillRect/>
                      </a:stretch>
                    </p:blipFill>
                    <p:spPr>
                      <a:xfrm>
                        <a:off x="2178994" y="4143333"/>
                        <a:ext cx="1339850" cy="9588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55881D4-0290-4EC0-95FD-F5645D278DC8}"/>
              </a:ext>
            </a:extLst>
          </p:cNvPr>
          <p:cNvGraphicFramePr>
            <a:graphicFrameLocks noChangeAspect="1"/>
          </p:cNvGraphicFramePr>
          <p:nvPr>
            <p:extLst>
              <p:ext uri="{D42A27DB-BD31-4B8C-83A1-F6EECF244321}">
                <p14:modId xmlns:p14="http://schemas.microsoft.com/office/powerpoint/2010/main" val="797893485"/>
              </p:ext>
            </p:extLst>
          </p:nvPr>
        </p:nvGraphicFramePr>
        <p:xfrm>
          <a:off x="4597531" y="4098239"/>
          <a:ext cx="1543050" cy="958850"/>
        </p:xfrm>
        <a:graphic>
          <a:graphicData uri="http://schemas.openxmlformats.org/presentationml/2006/ole">
            <mc:AlternateContent xmlns:mc="http://schemas.openxmlformats.org/markup-compatibility/2006">
              <mc:Choice xmlns:v="urn:schemas-microsoft-com:vml" Requires="v">
                <p:oleObj name="Equation" r:id="rId10" imgW="672840" imgH="419040" progId="Equation.DSMT4">
                  <p:embed/>
                </p:oleObj>
              </mc:Choice>
              <mc:Fallback>
                <p:oleObj name="Equation" r:id="rId10" imgW="672840" imgH="419040" progId="Equation.DSMT4">
                  <p:embed/>
                  <p:pic>
                    <p:nvPicPr>
                      <p:cNvPr id="12" name="Object 11">
                        <a:extLst>
                          <a:ext uri="{FF2B5EF4-FFF2-40B4-BE49-F238E27FC236}">
                            <a16:creationId xmlns:a16="http://schemas.microsoft.com/office/drawing/2014/main" id="{255881D4-0290-4EC0-95FD-F5645D278DC8}"/>
                          </a:ext>
                        </a:extLst>
                      </p:cNvPr>
                      <p:cNvPicPr/>
                      <p:nvPr/>
                    </p:nvPicPr>
                    <p:blipFill>
                      <a:blip r:embed="rId11"/>
                      <a:stretch>
                        <a:fillRect/>
                      </a:stretch>
                    </p:blipFill>
                    <p:spPr>
                      <a:xfrm>
                        <a:off x="4597531" y="4098239"/>
                        <a:ext cx="1543050" cy="9588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629E4B1-E558-4C01-AC57-6C06D78B653E}"/>
              </a:ext>
            </a:extLst>
          </p:cNvPr>
          <p:cNvGraphicFramePr>
            <a:graphicFrameLocks noChangeAspect="1"/>
          </p:cNvGraphicFramePr>
          <p:nvPr>
            <p:extLst>
              <p:ext uri="{D42A27DB-BD31-4B8C-83A1-F6EECF244321}">
                <p14:modId xmlns:p14="http://schemas.microsoft.com/office/powerpoint/2010/main" val="12526077"/>
              </p:ext>
            </p:extLst>
          </p:nvPr>
        </p:nvGraphicFramePr>
        <p:xfrm>
          <a:off x="6165295" y="4118619"/>
          <a:ext cx="1689100" cy="958850"/>
        </p:xfrm>
        <a:graphic>
          <a:graphicData uri="http://schemas.openxmlformats.org/presentationml/2006/ole">
            <mc:AlternateContent xmlns:mc="http://schemas.openxmlformats.org/markup-compatibility/2006">
              <mc:Choice xmlns:v="urn:schemas-microsoft-com:vml" Requires="v">
                <p:oleObj name="Equation" r:id="rId12" imgW="736560" imgH="419040" progId="Equation.DSMT4">
                  <p:embed/>
                </p:oleObj>
              </mc:Choice>
              <mc:Fallback>
                <p:oleObj name="Equation" r:id="rId12" imgW="736560" imgH="419040" progId="Equation.DSMT4">
                  <p:embed/>
                  <p:pic>
                    <p:nvPicPr>
                      <p:cNvPr id="13" name="Object 12">
                        <a:extLst>
                          <a:ext uri="{FF2B5EF4-FFF2-40B4-BE49-F238E27FC236}">
                            <a16:creationId xmlns:a16="http://schemas.microsoft.com/office/drawing/2014/main" id="{9629E4B1-E558-4C01-AC57-6C06D78B653E}"/>
                          </a:ext>
                        </a:extLst>
                      </p:cNvPr>
                      <p:cNvPicPr/>
                      <p:nvPr/>
                    </p:nvPicPr>
                    <p:blipFill>
                      <a:blip r:embed="rId13"/>
                      <a:stretch>
                        <a:fillRect/>
                      </a:stretch>
                    </p:blipFill>
                    <p:spPr>
                      <a:xfrm>
                        <a:off x="6165295" y="4118619"/>
                        <a:ext cx="1689100" cy="958850"/>
                      </a:xfrm>
                      <a:prstGeom prst="rect">
                        <a:avLst/>
                      </a:prstGeom>
                    </p:spPr>
                  </p:pic>
                </p:oleObj>
              </mc:Fallback>
            </mc:AlternateContent>
          </a:graphicData>
        </a:graphic>
      </p:graphicFrame>
    </p:spTree>
    <p:extLst>
      <p:ext uri="{BB962C8B-B14F-4D97-AF65-F5344CB8AC3E}">
        <p14:creationId xmlns:p14="http://schemas.microsoft.com/office/powerpoint/2010/main" val="65118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A904E7-3738-4992-B9FB-B53FA794CF09}"/>
              </a:ext>
            </a:extLst>
          </p:cNvPr>
          <p:cNvSpPr>
            <a:spLocks noGrp="1"/>
          </p:cNvSpPr>
          <p:nvPr>
            <p:ph idx="1"/>
          </p:nvPr>
        </p:nvSpPr>
        <p:spPr>
          <a:xfrm>
            <a:off x="681644" y="280088"/>
            <a:ext cx="11072552" cy="4885039"/>
          </a:xfrm>
        </p:spPr>
        <p:txBody>
          <a:bodyPr>
            <a:normAutofit/>
          </a:bodyPr>
          <a:lstStyle/>
          <a:p>
            <a:pPr marL="0" indent="0">
              <a:buNone/>
            </a:pPr>
            <a:r>
              <a:rPr lang="en-US" dirty="0"/>
              <a:t>If a statistic used to estimate a parameter, such that the mean of its sampling distribution is different from the true value of the parameter being estimated, the statistic is said to be</a:t>
            </a:r>
            <a:endParaRPr lang="en-CA" dirty="0"/>
          </a:p>
          <a:p>
            <a:pPr marL="0" indent="0">
              <a:buNone/>
            </a:pPr>
            <a:endParaRPr lang="en-CA" dirty="0"/>
          </a:p>
          <a:p>
            <a:pPr marL="0" indent="0">
              <a:buNone/>
            </a:pPr>
            <a:r>
              <a:rPr lang="en-US" dirty="0"/>
              <a:t>a) Random</a:t>
            </a:r>
            <a:endParaRPr lang="en-CA" dirty="0"/>
          </a:p>
          <a:p>
            <a:pPr marL="0" indent="0">
              <a:buNone/>
            </a:pPr>
            <a:r>
              <a:rPr lang="en-US" dirty="0"/>
              <a:t>b) Biased</a:t>
            </a:r>
            <a:endParaRPr lang="en-CA" dirty="0"/>
          </a:p>
          <a:p>
            <a:pPr marL="0" indent="0">
              <a:buNone/>
            </a:pPr>
            <a:r>
              <a:rPr lang="en-US" dirty="0"/>
              <a:t>c) A proportion</a:t>
            </a:r>
            <a:endParaRPr lang="en-CA" dirty="0"/>
          </a:p>
          <a:p>
            <a:pPr marL="0" indent="0">
              <a:buNone/>
            </a:pPr>
            <a:r>
              <a:rPr lang="en-US" dirty="0"/>
              <a:t>d) Unbiased</a:t>
            </a:r>
            <a:endParaRPr lang="en-CA" dirty="0"/>
          </a:p>
          <a:p>
            <a:pPr marL="0" indent="0">
              <a:buNone/>
            </a:pPr>
            <a:r>
              <a:rPr lang="en-US" dirty="0"/>
              <a:t>e) None of the above.  The answer is ______________ </a:t>
            </a:r>
            <a:r>
              <a:rPr lang="en-US" u="sng" dirty="0"/>
              <a:t>                                                 </a:t>
            </a:r>
            <a:endParaRPr lang="en-CA" dirty="0"/>
          </a:p>
        </p:txBody>
      </p:sp>
    </p:spTree>
    <p:extLst>
      <p:ext uri="{BB962C8B-B14F-4D97-AF65-F5344CB8AC3E}">
        <p14:creationId xmlns:p14="http://schemas.microsoft.com/office/powerpoint/2010/main" val="83025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F2AE4-5810-42E7-8C21-0A7376A57D5F}"/>
              </a:ext>
            </a:extLst>
          </p:cNvPr>
          <p:cNvSpPr>
            <a:spLocks noGrp="1"/>
          </p:cNvSpPr>
          <p:nvPr>
            <p:ph idx="1"/>
          </p:nvPr>
        </p:nvSpPr>
        <p:spPr>
          <a:xfrm>
            <a:off x="482137" y="387181"/>
            <a:ext cx="11072553" cy="5789785"/>
          </a:xfrm>
        </p:spPr>
        <p:txBody>
          <a:bodyPr>
            <a:normAutofit/>
          </a:bodyPr>
          <a:lstStyle/>
          <a:p>
            <a:pPr marL="0" indent="0">
              <a:buNone/>
            </a:pPr>
            <a:r>
              <a:rPr lang="en-US" dirty="0"/>
              <a:t>A machine is designed to fill 16-ounce bottles of shampoo.  When the machine is working properly, the mean amount poured into the bottles is 16.05 ounces with a standard deviation of 0.1 ounce.  If four bottles are randomly selected each hour and the number of ounces in each bottle is measured, then 95% of the observations should occur in which interval?</a:t>
            </a:r>
            <a:endParaRPr lang="en-CA" dirty="0"/>
          </a:p>
          <a:p>
            <a:endParaRPr lang="en-CA" dirty="0"/>
          </a:p>
          <a:p>
            <a:pPr marL="0" indent="0">
              <a:buNone/>
            </a:pPr>
            <a:r>
              <a:rPr lang="en-US" dirty="0"/>
              <a:t>(a)	16.05 and 16.15 ounces</a:t>
            </a:r>
            <a:endParaRPr lang="en-CA" dirty="0"/>
          </a:p>
          <a:p>
            <a:pPr marL="0" indent="0">
              <a:buNone/>
            </a:pPr>
            <a:r>
              <a:rPr lang="en-US" dirty="0"/>
              <a:t>(b)	–0.30 and +0.30 ounces</a:t>
            </a:r>
            <a:endParaRPr lang="en-CA" dirty="0"/>
          </a:p>
          <a:p>
            <a:pPr marL="0" indent="0">
              <a:buNone/>
            </a:pPr>
            <a:r>
              <a:rPr lang="en-US" dirty="0"/>
              <a:t>(c)	15.95 and 16.15 ounces</a:t>
            </a:r>
            <a:endParaRPr lang="en-CA" dirty="0"/>
          </a:p>
          <a:p>
            <a:pPr marL="0" indent="0">
              <a:buNone/>
            </a:pPr>
            <a:r>
              <a:rPr lang="en-US" dirty="0"/>
              <a:t>(d)	15.90 and 16.20 ounces</a:t>
            </a:r>
            <a:endParaRPr lang="en-CA" dirty="0"/>
          </a:p>
          <a:p>
            <a:pPr marL="0" indent="0">
              <a:buNone/>
            </a:pPr>
            <a:r>
              <a:rPr lang="en-US" dirty="0"/>
              <a:t>(e)	None of the above</a:t>
            </a:r>
            <a:endParaRPr lang="en-CA" dirty="0"/>
          </a:p>
          <a:p>
            <a:pPr marL="0" indent="0">
              <a:buNone/>
            </a:pPr>
            <a:endParaRPr lang="en-CA" dirty="0"/>
          </a:p>
        </p:txBody>
      </p:sp>
    </p:spTree>
    <p:extLst>
      <p:ext uri="{BB962C8B-B14F-4D97-AF65-F5344CB8AC3E}">
        <p14:creationId xmlns:p14="http://schemas.microsoft.com/office/powerpoint/2010/main" val="102861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57CC9-251C-4961-8462-D654E1F5C690}"/>
              </a:ext>
            </a:extLst>
          </p:cNvPr>
          <p:cNvSpPr>
            <a:spLocks noGrp="1"/>
          </p:cNvSpPr>
          <p:nvPr>
            <p:ph idx="1"/>
          </p:nvPr>
        </p:nvSpPr>
        <p:spPr>
          <a:xfrm>
            <a:off x="399011" y="403657"/>
            <a:ext cx="11288684" cy="4637903"/>
          </a:xfrm>
        </p:spPr>
        <p:txBody>
          <a:bodyPr>
            <a:normAutofit/>
          </a:bodyPr>
          <a:lstStyle/>
          <a:p>
            <a:pPr marL="0" indent="0">
              <a:buNone/>
            </a:pPr>
            <a:r>
              <a:rPr lang="en-US" sz="2400" dirty="0"/>
              <a:t>Dr. Stats plans to toss a fair coin 10,000 times in the hope that it will lead him to a deeper understanding of the laws of probability.  Which of the following statements is true?</a:t>
            </a:r>
            <a:endParaRPr lang="en-CA" sz="2400" dirty="0"/>
          </a:p>
          <a:p>
            <a:endParaRPr lang="en-CA" sz="2400" dirty="0"/>
          </a:p>
          <a:p>
            <a:pPr marL="0" indent="0">
              <a:buNone/>
            </a:pPr>
            <a:r>
              <a:rPr lang="en-US" sz="2400" dirty="0"/>
              <a:t>a) It is unlikely that Dr. Stats will get more than 5000 heads. </a:t>
            </a:r>
            <a:endParaRPr lang="en-CA" sz="2400" dirty="0"/>
          </a:p>
          <a:p>
            <a:pPr marL="0" indent="0">
              <a:buNone/>
            </a:pPr>
            <a:r>
              <a:rPr lang="en-US" sz="2400" dirty="0"/>
              <a:t>b) When Dr. Stats gets a string of 15 tails in a row, it’s more likely the next toss will be a head. </a:t>
            </a:r>
            <a:endParaRPr lang="en-CA" sz="2400" dirty="0"/>
          </a:p>
          <a:p>
            <a:pPr marL="0" indent="0">
              <a:buNone/>
            </a:pPr>
            <a:r>
              <a:rPr lang="en-US" sz="2400" dirty="0"/>
              <a:t>c) The fraction of tosses resulting in heads should be close to 1/2. </a:t>
            </a:r>
            <a:endParaRPr lang="en-CA" sz="2400" dirty="0"/>
          </a:p>
          <a:p>
            <a:pPr marL="0" indent="0">
              <a:buNone/>
            </a:pPr>
            <a:r>
              <a:rPr lang="en-US" sz="2400" dirty="0"/>
              <a:t>d) The chance that the 100th toss will be a head depends on the results of the first 99 tosses. </a:t>
            </a:r>
            <a:endParaRPr lang="en-CA" sz="2400" dirty="0"/>
          </a:p>
          <a:p>
            <a:pPr marL="0" indent="0">
              <a:buNone/>
            </a:pPr>
            <a:r>
              <a:rPr lang="en-US" sz="2400" dirty="0"/>
              <a:t>e) All of the above statements are true</a:t>
            </a:r>
            <a:endParaRPr lang="en-CA" sz="2400" dirty="0"/>
          </a:p>
        </p:txBody>
      </p:sp>
    </p:spTree>
    <p:extLst>
      <p:ext uri="{BB962C8B-B14F-4D97-AF65-F5344CB8AC3E}">
        <p14:creationId xmlns:p14="http://schemas.microsoft.com/office/powerpoint/2010/main" val="187417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593A6-764B-4521-B7AE-03D881B735D8}"/>
              </a:ext>
            </a:extLst>
          </p:cNvPr>
          <p:cNvSpPr>
            <a:spLocks noGrp="1"/>
          </p:cNvSpPr>
          <p:nvPr>
            <p:ph idx="1"/>
          </p:nvPr>
        </p:nvSpPr>
        <p:spPr>
          <a:xfrm>
            <a:off x="349135" y="135962"/>
            <a:ext cx="11413373" cy="2910171"/>
          </a:xfrm>
        </p:spPr>
        <p:txBody>
          <a:bodyPr/>
          <a:lstStyle/>
          <a:p>
            <a:pPr marL="0" indent="0">
              <a:buNone/>
            </a:pPr>
            <a:r>
              <a:rPr lang="en-CA" dirty="0"/>
              <a:t>A vending machine offers 20-ounce bottles for $1.50.  The number of bottles “X” bought from the machine on any day is a random variable with mean 50 and SD 15.  Let the random variable “Y” equal the total revenue from this machine on a given day.  Assume the machine works properly and that no sodas are stolen from the machine.  What are the mean and  SD of “Y”?</a:t>
            </a:r>
          </a:p>
        </p:txBody>
      </p:sp>
      <p:graphicFrame>
        <p:nvGraphicFramePr>
          <p:cNvPr id="6" name="Object 5">
            <a:extLst>
              <a:ext uri="{FF2B5EF4-FFF2-40B4-BE49-F238E27FC236}">
                <a16:creationId xmlns:a16="http://schemas.microsoft.com/office/drawing/2014/main" id="{4D9B6BE8-F57C-45E1-8B59-238DDE010CC6}"/>
              </a:ext>
            </a:extLst>
          </p:cNvPr>
          <p:cNvGraphicFramePr>
            <a:graphicFrameLocks noChangeAspect="1"/>
          </p:cNvGraphicFramePr>
          <p:nvPr>
            <p:extLst>
              <p:ext uri="{D42A27DB-BD31-4B8C-83A1-F6EECF244321}">
                <p14:modId xmlns:p14="http://schemas.microsoft.com/office/powerpoint/2010/main" val="1881182494"/>
              </p:ext>
            </p:extLst>
          </p:nvPr>
        </p:nvGraphicFramePr>
        <p:xfrm>
          <a:off x="497210" y="2305652"/>
          <a:ext cx="4764746" cy="3408358"/>
        </p:xfrm>
        <a:graphic>
          <a:graphicData uri="http://schemas.openxmlformats.org/presentationml/2006/ole">
            <mc:AlternateContent xmlns:mc="http://schemas.openxmlformats.org/markup-compatibility/2006">
              <mc:Choice xmlns:v="urn:schemas-microsoft-com:vml" Requires="v">
                <p:oleObj name="Equation" r:id="rId2" imgW="1739880" imgH="1244520" progId="Equation.DSMT4">
                  <p:embed/>
                </p:oleObj>
              </mc:Choice>
              <mc:Fallback>
                <p:oleObj name="Equation" r:id="rId2" imgW="1739880" imgH="1244520" progId="Equation.DSMT4">
                  <p:embed/>
                  <p:pic>
                    <p:nvPicPr>
                      <p:cNvPr id="6" name="Object 5">
                        <a:extLst>
                          <a:ext uri="{FF2B5EF4-FFF2-40B4-BE49-F238E27FC236}">
                            <a16:creationId xmlns:a16="http://schemas.microsoft.com/office/drawing/2014/main" id="{4D9B6BE8-F57C-45E1-8B59-238DDE010CC6}"/>
                          </a:ext>
                        </a:extLst>
                      </p:cNvPr>
                      <p:cNvPicPr/>
                      <p:nvPr/>
                    </p:nvPicPr>
                    <p:blipFill>
                      <a:blip r:embed="rId3"/>
                      <a:stretch>
                        <a:fillRect/>
                      </a:stretch>
                    </p:blipFill>
                    <p:spPr>
                      <a:xfrm>
                        <a:off x="497210" y="2305652"/>
                        <a:ext cx="4764746" cy="3408358"/>
                      </a:xfrm>
                      <a:prstGeom prst="rect">
                        <a:avLst/>
                      </a:prstGeom>
                    </p:spPr>
                  </p:pic>
                </p:oleObj>
              </mc:Fallback>
            </mc:AlternateContent>
          </a:graphicData>
        </a:graphic>
      </p:graphicFrame>
    </p:spTree>
    <p:extLst>
      <p:ext uri="{BB962C8B-B14F-4D97-AF65-F5344CB8AC3E}">
        <p14:creationId xmlns:p14="http://schemas.microsoft.com/office/powerpoint/2010/main" val="2099898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9BAE0AEF-43B5-4526-9CCC-47BB7105AC91}:267"/>
</p:tagLst>
</file>

<file path=ppt/tags/tag2.xml><?xml version="1.0" encoding="utf-8"?>
<p:tagLst xmlns:a="http://schemas.openxmlformats.org/drawingml/2006/main" xmlns:r="http://schemas.openxmlformats.org/officeDocument/2006/relationships" xmlns:p="http://schemas.openxmlformats.org/presentationml/2006/main">
  <p:tag name="GENSWF_SLIDE_UID" val="{AC4C9CE7-5F5D-4F93-B6A7-18E0D2CF2842}:320"/>
</p:tagLst>
</file>

<file path=ppt/tags/tag3.xml><?xml version="1.0" encoding="utf-8"?>
<p:tagLst xmlns:a="http://schemas.openxmlformats.org/drawingml/2006/main" xmlns:r="http://schemas.openxmlformats.org/officeDocument/2006/relationships" xmlns:p="http://schemas.openxmlformats.org/presentationml/2006/main">
  <p:tag name="GENSWF_SLIDE_UID" val="{6732C7AB-2C50-4CC4-BF73-8F9F6AF735DB}:313"/>
</p:tagLst>
</file>

<file path=ppt/tags/tag4.xml><?xml version="1.0" encoding="utf-8"?>
<p:tagLst xmlns:a="http://schemas.openxmlformats.org/drawingml/2006/main" xmlns:r="http://schemas.openxmlformats.org/officeDocument/2006/relationships" xmlns:p="http://schemas.openxmlformats.org/presentationml/2006/main">
  <p:tag name="GENSWF_SLIDE_UID" val="{F9C312FC-A728-47DB-AF44-2160540BA7DB}:327"/>
</p:tagLst>
</file>

<file path=ppt/tags/tag5.xml><?xml version="1.0" encoding="utf-8"?>
<p:tagLst xmlns:a="http://schemas.openxmlformats.org/drawingml/2006/main" xmlns:r="http://schemas.openxmlformats.org/officeDocument/2006/relationships" xmlns:p="http://schemas.openxmlformats.org/presentationml/2006/main">
  <p:tag name="GENSWF_SLIDE_UID" val="{C66A9C99-9B22-4AC8-B504-08F6CEC7F74E}:314"/>
</p:tagLst>
</file>

<file path=ppt/tags/tag6.xml><?xml version="1.0" encoding="utf-8"?>
<p:tagLst xmlns:a="http://schemas.openxmlformats.org/drawingml/2006/main" xmlns:r="http://schemas.openxmlformats.org/officeDocument/2006/relationships" xmlns:p="http://schemas.openxmlformats.org/presentationml/2006/main">
  <p:tag name="GENSWF_SLIDE_UID" val="{ACC8772D-EA46-4BE7-899C-BB715618BD7F}:29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1" ma:contentTypeDescription="Create a new document." ma:contentTypeScope="" ma:versionID="041b70a5ca5c512a07b48b967e328a54">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0c480a41906435b26bd66f6a47fcf3b5"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Props1.xml><?xml version="1.0" encoding="utf-8"?>
<ds:datastoreItem xmlns:ds="http://schemas.openxmlformats.org/officeDocument/2006/customXml" ds:itemID="{41DBE104-09F8-4D92-8AD1-70EBBA0188C1}">
  <ds:schemaRefs>
    <ds:schemaRef ds:uri="http://schemas.microsoft.com/sharepoint/v3/contenttype/forms"/>
  </ds:schemaRefs>
</ds:datastoreItem>
</file>

<file path=customXml/itemProps2.xml><?xml version="1.0" encoding="utf-8"?>
<ds:datastoreItem xmlns:ds="http://schemas.openxmlformats.org/officeDocument/2006/customXml" ds:itemID="{E7B7183D-A32F-422E-8B78-45C724637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C4548E-E43D-4EEC-992D-D1321AFDBE04}">
  <ds:schemaRefs>
    <ds:schemaRef ds:uri="http://schemas.microsoft.com/office/2006/metadata/properties"/>
    <ds:schemaRef ds:uri="http://schemas.microsoft.com/office/infopath/2007/PartnerControls"/>
    <ds:schemaRef ds:uri="d00fb86e-a52e-4f2f-9300-62c8872f8705"/>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3138</TotalTime>
  <Words>2615</Words>
  <Application>Microsoft Office PowerPoint</Application>
  <PresentationFormat>Widescreen</PresentationFormat>
  <Paragraphs>138</Paragraphs>
  <Slides>35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Calibri Light</vt:lpstr>
      <vt:lpstr>Cambria Math</vt:lpstr>
      <vt:lpstr>Wingdings</vt:lpstr>
      <vt:lpstr>Office Theme</vt:lpstr>
      <vt:lpstr>Equation</vt:lpstr>
      <vt:lpstr>AP Stats Chapter 9 Review Sampling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Chapter 9 Review Sampling Distributions</dc:title>
  <dc:creator>Danny Young</dc:creator>
  <cp:lastModifiedBy>Danny Young</cp:lastModifiedBy>
  <cp:revision>1</cp:revision>
  <dcterms:created xsi:type="dcterms:W3CDTF">2020-01-04T06:02:33Z</dcterms:created>
  <dcterms:modified xsi:type="dcterms:W3CDTF">2024-01-30T22:30:15Z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